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2"/>
  </p:notesMasterIdLst>
  <p:sldIdLst>
    <p:sldId id="279" r:id="rId2"/>
    <p:sldId id="280" r:id="rId3"/>
    <p:sldId id="281" r:id="rId4"/>
    <p:sldId id="282" r:id="rId5"/>
    <p:sldId id="283" r:id="rId6"/>
    <p:sldId id="284" r:id="rId7"/>
    <p:sldId id="285" r:id="rId8"/>
    <p:sldId id="286" r:id="rId9"/>
    <p:sldId id="287" r:id="rId10"/>
    <p:sldId id="288" r:id="rId11"/>
  </p:sldIdLst>
  <p:sldSz cx="18288000" cy="10287000"/>
  <p:notesSz cx="6858000" cy="9144000"/>
  <p:embeddedFontLst>
    <p:embeddedFont>
      <p:font typeface="Montserrat" pitchFamily="2" charset="77"/>
      <p:regular r:id="rId13"/>
      <p:bold r:id="rId14"/>
      <p:italic r:id="rId15"/>
      <p:boldItalic r:id="rId16"/>
    </p:embeddedFont>
    <p:embeddedFont>
      <p:font typeface="Montserrat Medium" pitchFamily="2" charset="77"/>
      <p:regular r:id="rId17"/>
    </p:embeddedFont>
    <p:embeddedFont>
      <p:font typeface="Oswald" pitchFamily="2" charset="77"/>
      <p:regular r:id="rId18"/>
      <p:bold r:id="rId19"/>
    </p:embeddedFont>
    <p:embeddedFont>
      <p:font typeface="Poppins" pitchFamily="2" charset="77"/>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6" roundtripDataSignature="AMtx7mgxnPYe9hqUdVooVLEuSOxZwg2X4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k L"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5"/>
  </p:normalViewPr>
  <p:slideViewPr>
    <p:cSldViewPr snapToGrid="0">
      <p:cViewPr varScale="1">
        <p:scale>
          <a:sx n="79" d="100"/>
          <a:sy n="79" d="100"/>
        </p:scale>
        <p:origin x="384" y="2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80"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6" Type="http://customschemas.google.com/relationships/presentationmetadata" Target="meta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79"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7.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77"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3fa1d6d9520_2_14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711" name="Google Shape;711;g3fa1d6d9520_2_14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712" name="Google Shape;712;g3fa1d6d9520_2_14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3" name="Google Shape;713;g3fa1d6d9520_2_14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4" name="Google Shape;714;g3fa1d6d9520_2_14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715" name="Google Shape;715;g3fa1d6d9520_2_14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h45fec8897d672ad4_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1" name="Google Shape;731;h45fec8897d672ad4_6_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h45fec8897d672ad4_6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2" name="Google Shape;742;h45fec8897d672ad4_6_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h45fec8897d672ad4_6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2" name="Google Shape;752;h45fec8897d672ad4_6_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h45fec8897d672ad4_6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7" name="Google Shape;767;h45fec8897d672ad4_6_3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h45fec8897d672ad4_6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9" name="Google Shape;789;h45fec8897d672ad4_6_5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h45fec8897d672ad4_6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8" name="Google Shape;808;h45fec8897d672ad4_6_7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h45fec8897d672ad4_6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3" name="Google Shape;823;h45fec8897d672ad4_6_8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h45fec8897d672ad4_6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56" name="Google Shape;856;h45fec8897d672ad4_6_1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h45fec8897d672ad4_6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9" name="Google Shape;869;h45fec8897d672ad4_6_1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6"/>
        <p:cNvGrpSpPr/>
        <p:nvPr/>
      </p:nvGrpSpPr>
      <p:grpSpPr>
        <a:xfrm>
          <a:off x="0" y="0"/>
          <a:ext cx="0" cy="0"/>
          <a:chOff x="0" y="0"/>
          <a:chExt cx="0" cy="0"/>
        </a:xfrm>
      </p:grpSpPr>
      <p:sp>
        <p:nvSpPr>
          <p:cNvPr id="87" name="Google Shape;87;g3fa1d6d9520_2_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g3fa1d6d9520_2_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g3fa1d6d9520_2_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g3fa1d6d9520_2_10"/>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g3fa1d6d9520_2_10"/>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93" name="Google Shape;93;g3fa1d6d9520_2_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g3fa1d6d9520_2_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g3fa1d6d9520_2_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g3fa1d6d9520_2_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g3fa1d6d9520_2_1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9" name="Google Shape;99;g3fa1d6d9520_2_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g3fa1d6d9520_2_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g3fa1d6d9520_2_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g3fa1d6d9520_2_2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g3fa1d6d9520_2_2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5" name="Google Shape;105;g3fa1d6d9520_2_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g3fa1d6d9520_2_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g3fa1d6d9520_2_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g3fa1d6d9520_2_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g3fa1d6d9520_2_2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1" name="Google Shape;111;g3fa1d6d9520_2_2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2" name="Google Shape;112;g3fa1d6d9520_2_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g3fa1d6d9520_2_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g3fa1d6d9520_2_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g3fa1d6d9520_2_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g3fa1d6d9520_2_35"/>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18" name="Google Shape;118;g3fa1d6d9520_2_35"/>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19" name="Google Shape;119;g3fa1d6d9520_2_35"/>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0" name="Google Shape;120;g3fa1d6d9520_2_35"/>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1" name="Google Shape;121;g3fa1d6d9520_2_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g3fa1d6d9520_2_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g3fa1d6d9520_2_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g3fa1d6d9520_2_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g3fa1d6d9520_2_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g3fa1d6d9520_2_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g3fa1d6d9520_2_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9"/>
        <p:cNvGrpSpPr/>
        <p:nvPr/>
      </p:nvGrpSpPr>
      <p:grpSpPr>
        <a:xfrm>
          <a:off x="0" y="0"/>
          <a:ext cx="0" cy="0"/>
          <a:chOff x="0" y="0"/>
          <a:chExt cx="0" cy="0"/>
        </a:xfrm>
      </p:grpSpPr>
      <p:sp>
        <p:nvSpPr>
          <p:cNvPr id="130" name="Google Shape;130;g3fa1d6d9520_2_4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g3fa1d6d9520_2_4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32" name="Google Shape;132;g3fa1d6d9520_2_4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33" name="Google Shape;133;g3fa1d6d9520_2_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g3fa1d6d9520_2_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g3fa1d6d9520_2_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6"/>
        <p:cNvGrpSpPr/>
        <p:nvPr/>
      </p:nvGrpSpPr>
      <p:grpSpPr>
        <a:xfrm>
          <a:off x="0" y="0"/>
          <a:ext cx="0" cy="0"/>
          <a:chOff x="0" y="0"/>
          <a:chExt cx="0" cy="0"/>
        </a:xfrm>
      </p:grpSpPr>
      <p:sp>
        <p:nvSpPr>
          <p:cNvPr id="137" name="Google Shape;137;g3fa1d6d9520_2_5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g3fa1d6d9520_2_56"/>
          <p:cNvSpPr>
            <a:spLocks noGrp="1"/>
          </p:cNvSpPr>
          <p:nvPr>
            <p:ph type="pic" idx="2"/>
          </p:nvPr>
        </p:nvSpPr>
        <p:spPr>
          <a:xfrm>
            <a:off x="1792288" y="612775"/>
            <a:ext cx="5486400" cy="4114800"/>
          </a:xfrm>
          <a:prstGeom prst="rect">
            <a:avLst/>
          </a:prstGeom>
          <a:noFill/>
          <a:ln>
            <a:noFill/>
          </a:ln>
        </p:spPr>
      </p:sp>
      <p:sp>
        <p:nvSpPr>
          <p:cNvPr id="139" name="Google Shape;139;g3fa1d6d9520_2_5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40" name="Google Shape;140;g3fa1d6d9520_2_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g3fa1d6d9520_2_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g3fa1d6d9520_2_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3"/>
        <p:cNvGrpSpPr/>
        <p:nvPr/>
      </p:nvGrpSpPr>
      <p:grpSpPr>
        <a:xfrm>
          <a:off x="0" y="0"/>
          <a:ext cx="0" cy="0"/>
          <a:chOff x="0" y="0"/>
          <a:chExt cx="0" cy="0"/>
        </a:xfrm>
      </p:grpSpPr>
      <p:sp>
        <p:nvSpPr>
          <p:cNvPr id="144" name="Google Shape;144;g3fa1d6d9520_2_6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5" name="Google Shape;145;g3fa1d6d9520_2_6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46" name="Google Shape;146;g3fa1d6d9520_2_6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g3fa1d6d9520_2_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g3fa1d6d9520_2_6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9"/>
        <p:cNvGrpSpPr/>
        <p:nvPr/>
      </p:nvGrpSpPr>
      <p:grpSpPr>
        <a:xfrm>
          <a:off x="0" y="0"/>
          <a:ext cx="0" cy="0"/>
          <a:chOff x="0" y="0"/>
          <a:chExt cx="0" cy="0"/>
        </a:xfrm>
      </p:grpSpPr>
      <p:sp>
        <p:nvSpPr>
          <p:cNvPr id="150" name="Google Shape;150;g3fa1d6d9520_2_69"/>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g3fa1d6d9520_2_69"/>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2" name="Google Shape;152;g3fa1d6d9520_2_6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g3fa1d6d9520_2_6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g3fa1d6d9520_2_6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g3fa1d6d9520_2_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2" name="Google Shape;82;g3fa1d6d9520_2_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3" name="Google Shape;83;g3fa1d6d9520_2_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g3fa1d6d9520_2_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 name="Google Shape;85;g3fa1d6d9520_2_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3.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6.png"/><Relationship Id="rId5" Type="http://schemas.openxmlformats.org/officeDocument/2006/relationships/image" Target="../media/image16.png"/><Relationship Id="rId10" Type="http://schemas.openxmlformats.org/officeDocument/2006/relationships/image" Target="../media/image21.jpg"/><Relationship Id="rId4" Type="http://schemas.openxmlformats.org/officeDocument/2006/relationships/image" Target="../media/image15.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17.png"/><Relationship Id="rId12"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6.jpg"/><Relationship Id="rId11" Type="http://schemas.openxmlformats.org/officeDocument/2006/relationships/image" Target="../media/image5.png"/><Relationship Id="rId5" Type="http://schemas.openxmlformats.org/officeDocument/2006/relationships/image" Target="../media/image25.png"/><Relationship Id="rId10" Type="http://schemas.openxmlformats.org/officeDocument/2006/relationships/image" Target="../media/image29.png"/><Relationship Id="rId4" Type="http://schemas.openxmlformats.org/officeDocument/2006/relationships/image" Target="../media/image24.png"/><Relationship Id="rId9" Type="http://schemas.openxmlformats.org/officeDocument/2006/relationships/image" Target="../media/image28.jpg"/></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png"/><Relationship Id="rId4" Type="http://schemas.openxmlformats.org/officeDocument/2006/relationships/image" Target="../media/image31.png"/><Relationship Id="rId9"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20E1D"/>
        </a:solidFill>
        <a:effectLst/>
      </p:bgPr>
    </p:bg>
    <p:spTree>
      <p:nvGrpSpPr>
        <p:cNvPr id="1" name="Shape 716"/>
        <p:cNvGrpSpPr/>
        <p:nvPr/>
      </p:nvGrpSpPr>
      <p:grpSpPr>
        <a:xfrm>
          <a:off x="0" y="0"/>
          <a:ext cx="0" cy="0"/>
          <a:chOff x="0" y="0"/>
          <a:chExt cx="0" cy="0"/>
        </a:xfrm>
      </p:grpSpPr>
      <p:grpSp>
        <p:nvGrpSpPr>
          <p:cNvPr id="717" name="Google Shape;717;g3fa1d6d9520_2_149"/>
          <p:cNvGrpSpPr/>
          <p:nvPr/>
        </p:nvGrpSpPr>
        <p:grpSpPr>
          <a:xfrm>
            <a:off x="0" y="-59686"/>
            <a:ext cx="18373725" cy="10411714"/>
            <a:chOff x="0" y="-28575"/>
            <a:chExt cx="8796521" cy="4984665"/>
          </a:xfrm>
        </p:grpSpPr>
        <p:sp>
          <p:nvSpPr>
            <p:cNvPr id="718" name="Google Shape;718;g3fa1d6d9520_2_149"/>
            <p:cNvSpPr/>
            <p:nvPr/>
          </p:nvSpPr>
          <p:spPr>
            <a:xfrm>
              <a:off x="0" y="0"/>
              <a:ext cx="8796521" cy="4956090"/>
            </a:xfrm>
            <a:custGeom>
              <a:avLst/>
              <a:gdLst/>
              <a:ahLst/>
              <a:cxnLst/>
              <a:rect l="l" t="t" r="r" b="b"/>
              <a:pathLst>
                <a:path w="8796521" h="4956090" extrusionOk="0">
                  <a:moveTo>
                    <a:pt x="0" y="0"/>
                  </a:moveTo>
                  <a:lnTo>
                    <a:pt x="8796521" y="0"/>
                  </a:lnTo>
                  <a:lnTo>
                    <a:pt x="8796521" y="4956090"/>
                  </a:lnTo>
                  <a:lnTo>
                    <a:pt x="0" y="4956090"/>
                  </a:lnTo>
                  <a:close/>
                </a:path>
              </a:pathLst>
            </a:custGeom>
            <a:gradFill>
              <a:gsLst>
                <a:gs pos="0">
                  <a:srgbClr val="1B1C7A"/>
                </a:gs>
                <a:gs pos="100000">
                  <a:srgbClr val="0F13DB"/>
                </a:gs>
              </a:gsLst>
              <a:lin ang="5400000" scaled="0"/>
            </a:gradFill>
            <a:ln>
              <a:noFill/>
            </a:ln>
          </p:spPr>
          <p:txBody>
            <a:bodyPr/>
            <a:lstStyle/>
            <a:p>
              <a:endParaRPr lang="en-US"/>
            </a:p>
          </p:txBody>
        </p:sp>
        <p:sp>
          <p:nvSpPr>
            <p:cNvPr id="719" name="Google Shape;719;g3fa1d6d9520_2_149"/>
            <p:cNvSpPr txBox="1"/>
            <p:nvPr/>
          </p:nvSpPr>
          <p:spPr>
            <a:xfrm>
              <a:off x="0" y="-28575"/>
              <a:ext cx="8796521" cy="4984665"/>
            </a:xfrm>
            <a:prstGeom prst="rect">
              <a:avLst/>
            </a:prstGeom>
            <a:noFill/>
            <a:ln>
              <a:noFill/>
            </a:ln>
          </p:spPr>
          <p:txBody>
            <a:bodyPr spcFirstLastPara="1" wrap="square" lIns="27925" tIns="27925" rIns="27925" bIns="27925" anchor="ctr" anchorCtr="0">
              <a:noAutofit/>
            </a:bodyPr>
            <a:lstStyle/>
            <a:p>
              <a:pPr marL="0" marR="0" lvl="0" indent="0" algn="ctr" rtl="0">
                <a:lnSpc>
                  <a:spcPct val="92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720" name="Google Shape;720;g3fa1d6d9520_2_149"/>
          <p:cNvSpPr txBox="1"/>
          <p:nvPr/>
        </p:nvSpPr>
        <p:spPr>
          <a:xfrm>
            <a:off x="1413306" y="4180076"/>
            <a:ext cx="6317400" cy="1169400"/>
          </a:xfrm>
          <a:prstGeom prst="rect">
            <a:avLst/>
          </a:prstGeom>
          <a:noFill/>
          <a:ln>
            <a:noFill/>
          </a:ln>
        </p:spPr>
        <p:txBody>
          <a:bodyPr spcFirstLastPara="1" wrap="square" lIns="0" tIns="0" rIns="0" bIns="0" anchor="t" anchorCtr="0">
            <a:spAutoFit/>
          </a:bodyPr>
          <a:lstStyle/>
          <a:p>
            <a:pPr marL="0" marR="0" lvl="0" indent="0" algn="l" rtl="0">
              <a:lnSpc>
                <a:spcPct val="129613"/>
              </a:lnSpc>
              <a:spcBef>
                <a:spcPts val="0"/>
              </a:spcBef>
              <a:spcAft>
                <a:spcPts val="0"/>
              </a:spcAft>
              <a:buNone/>
            </a:pPr>
            <a:r>
              <a:rPr lang="en-US" sz="7598" b="0" i="0" u="none" strike="noStrike" cap="none">
                <a:solidFill>
                  <a:srgbClr val="FFFFFF"/>
                </a:solidFill>
                <a:latin typeface="Oswald"/>
                <a:ea typeface="Oswald"/>
                <a:cs typeface="Oswald"/>
                <a:sym typeface="Oswald"/>
              </a:rPr>
              <a:t>Richard Hardiman</a:t>
            </a:r>
            <a:endParaRPr/>
          </a:p>
        </p:txBody>
      </p:sp>
      <p:cxnSp>
        <p:nvCxnSpPr>
          <p:cNvPr id="721" name="Google Shape;721;g3fa1d6d9520_2_149"/>
          <p:cNvCxnSpPr/>
          <p:nvPr/>
        </p:nvCxnSpPr>
        <p:spPr>
          <a:xfrm rot="13440">
            <a:off x="1429712" y="6540646"/>
            <a:ext cx="4867656" cy="0"/>
          </a:xfrm>
          <a:prstGeom prst="straightConnector1">
            <a:avLst/>
          </a:prstGeom>
          <a:noFill/>
          <a:ln w="19050" cap="rnd" cmpd="sng">
            <a:solidFill>
              <a:srgbClr val="04053D"/>
            </a:solidFill>
            <a:prstDash val="solid"/>
            <a:round/>
            <a:headEnd type="none" w="sm" len="sm"/>
            <a:tailEnd type="none" w="sm" len="sm"/>
          </a:ln>
        </p:spPr>
      </p:cxnSp>
      <p:sp>
        <p:nvSpPr>
          <p:cNvPr id="722" name="Google Shape;722;g3fa1d6d9520_2_149"/>
          <p:cNvSpPr txBox="1"/>
          <p:nvPr/>
        </p:nvSpPr>
        <p:spPr>
          <a:xfrm>
            <a:off x="1413306" y="6737548"/>
            <a:ext cx="2620200" cy="781200"/>
          </a:xfrm>
          <a:prstGeom prst="rect">
            <a:avLst/>
          </a:prstGeom>
          <a:noFill/>
          <a:ln>
            <a:noFill/>
          </a:ln>
        </p:spPr>
        <p:txBody>
          <a:bodyPr spcFirstLastPara="1" wrap="square" lIns="0" tIns="0" rIns="0" bIns="0" anchor="t" anchorCtr="0">
            <a:spAutoFit/>
          </a:bodyPr>
          <a:lstStyle/>
          <a:p>
            <a:pPr marL="0" marR="0" lvl="0" indent="0" algn="l" rtl="0">
              <a:lnSpc>
                <a:spcPct val="168006"/>
              </a:lnSpc>
              <a:spcBef>
                <a:spcPts val="0"/>
              </a:spcBef>
              <a:spcAft>
                <a:spcPts val="0"/>
              </a:spcAft>
              <a:buNone/>
            </a:pPr>
            <a:r>
              <a:rPr lang="en-US" sz="5076" b="0" i="0" u="none" strike="noStrike" cap="none">
                <a:solidFill>
                  <a:srgbClr val="FFFFFF"/>
                </a:solidFill>
                <a:latin typeface="Oswald"/>
                <a:ea typeface="Oswald"/>
                <a:cs typeface="Oswald"/>
                <a:sym typeface="Oswald"/>
              </a:rPr>
              <a:t>Speaker</a:t>
            </a:r>
            <a:endParaRPr/>
          </a:p>
        </p:txBody>
      </p:sp>
      <p:sp>
        <p:nvSpPr>
          <p:cNvPr id="723" name="Google Shape;723;g3fa1d6d9520_2_149"/>
          <p:cNvSpPr/>
          <p:nvPr/>
        </p:nvSpPr>
        <p:spPr>
          <a:xfrm>
            <a:off x="10748508" y="2817730"/>
            <a:ext cx="4651540" cy="465154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4" name="Google Shape;724;g3fa1d6d9520_2_149"/>
          <p:cNvGrpSpPr/>
          <p:nvPr/>
        </p:nvGrpSpPr>
        <p:grpSpPr>
          <a:xfrm>
            <a:off x="1028700" y="587045"/>
            <a:ext cx="4107306" cy="1633242"/>
            <a:chOff x="0" y="0"/>
            <a:chExt cx="1081760" cy="430154"/>
          </a:xfrm>
        </p:grpSpPr>
        <p:sp>
          <p:nvSpPr>
            <p:cNvPr id="725" name="Google Shape;725;g3fa1d6d9520_2_149"/>
            <p:cNvSpPr/>
            <p:nvPr/>
          </p:nvSpPr>
          <p:spPr>
            <a:xfrm>
              <a:off x="0" y="0"/>
              <a:ext cx="1081760" cy="430154"/>
            </a:xfrm>
            <a:custGeom>
              <a:avLst/>
              <a:gdLst/>
              <a:ahLst/>
              <a:cxnLst/>
              <a:rect l="l" t="t" r="r" b="b"/>
              <a:pathLst>
                <a:path w="1081760" h="430154" extrusionOk="0">
                  <a:moveTo>
                    <a:pt x="52778" y="0"/>
                  </a:moveTo>
                  <a:lnTo>
                    <a:pt x="1028982" y="0"/>
                  </a:lnTo>
                  <a:cubicBezTo>
                    <a:pt x="1058130" y="0"/>
                    <a:pt x="1081760" y="23629"/>
                    <a:pt x="1081760" y="52778"/>
                  </a:cubicBezTo>
                  <a:lnTo>
                    <a:pt x="1081760" y="377377"/>
                  </a:lnTo>
                  <a:cubicBezTo>
                    <a:pt x="1081760" y="406525"/>
                    <a:pt x="1058130" y="430154"/>
                    <a:pt x="1028982" y="430154"/>
                  </a:cubicBezTo>
                  <a:lnTo>
                    <a:pt x="52778" y="430154"/>
                  </a:lnTo>
                  <a:cubicBezTo>
                    <a:pt x="23629" y="430154"/>
                    <a:pt x="0" y="406525"/>
                    <a:pt x="0" y="377377"/>
                  </a:cubicBezTo>
                  <a:lnTo>
                    <a:pt x="0" y="52778"/>
                  </a:lnTo>
                  <a:cubicBezTo>
                    <a:pt x="0" y="23629"/>
                    <a:pt x="23629" y="0"/>
                    <a:pt x="52778"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g3fa1d6d9520_2_149"/>
            <p:cNvSpPr txBox="1"/>
            <p:nvPr/>
          </p:nvSpPr>
          <p:spPr>
            <a:xfrm>
              <a:off x="0" y="9525"/>
              <a:ext cx="1081760" cy="420629"/>
            </a:xfrm>
            <a:prstGeom prst="rect">
              <a:avLst/>
            </a:prstGeom>
            <a:noFill/>
            <a:ln>
              <a:noFill/>
            </a:ln>
          </p:spPr>
          <p:txBody>
            <a:bodyPr spcFirstLastPara="1" wrap="square" lIns="50800" tIns="50800" rIns="50800" bIns="50800" anchor="ctr" anchorCtr="0">
              <a:noAutofit/>
            </a:bodyPr>
            <a:lstStyle/>
            <a:p>
              <a:pPr marL="0" marR="0" lvl="0" indent="0" algn="ctr" rtl="0">
                <a:lnSpc>
                  <a:spcPct val="112888"/>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727" name="Google Shape;727;g3fa1d6d9520_2_149"/>
          <p:cNvSpPr/>
          <p:nvPr/>
        </p:nvSpPr>
        <p:spPr>
          <a:xfrm>
            <a:off x="1302492" y="1235016"/>
            <a:ext cx="3559722" cy="337300"/>
          </a:xfrm>
          <a:custGeom>
            <a:avLst/>
            <a:gdLst/>
            <a:ahLst/>
            <a:cxnLst/>
            <a:rect l="l" t="t" r="r" b="b"/>
            <a:pathLst>
              <a:path w="3559722" h="337300" extrusionOk="0">
                <a:moveTo>
                  <a:pt x="0" y="0"/>
                </a:moveTo>
                <a:lnTo>
                  <a:pt x="3559722" y="0"/>
                </a:lnTo>
                <a:lnTo>
                  <a:pt x="3559722" y="337300"/>
                </a:lnTo>
                <a:lnTo>
                  <a:pt x="0" y="337300"/>
                </a:lnTo>
                <a:lnTo>
                  <a:pt x="0" y="0"/>
                </a:lnTo>
                <a:close/>
              </a:path>
            </a:pathLst>
          </a:custGeom>
          <a:blipFill rotWithShape="1">
            <a:blip r:embed="rId4">
              <a:alphaModFix/>
            </a:blip>
            <a:stretch>
              <a:fillRect/>
            </a:stretch>
          </a:blipFill>
          <a:ln>
            <a:noFill/>
          </a:ln>
        </p:spPr>
        <p:txBody>
          <a:bodyPr/>
          <a:lstStyle/>
          <a:p>
            <a:endParaRPr lang="en-US"/>
          </a:p>
        </p:txBody>
      </p:sp>
      <p:sp>
        <p:nvSpPr>
          <p:cNvPr id="728" name="Google Shape;728;g3fa1d6d9520_2_149"/>
          <p:cNvSpPr txBox="1"/>
          <p:nvPr/>
        </p:nvSpPr>
        <p:spPr>
          <a:xfrm>
            <a:off x="1439251" y="5696363"/>
            <a:ext cx="8762100" cy="510600"/>
          </a:xfrm>
          <a:prstGeom prst="rect">
            <a:avLst/>
          </a:prstGeom>
          <a:noFill/>
          <a:ln>
            <a:noFill/>
          </a:ln>
        </p:spPr>
        <p:txBody>
          <a:bodyPr spcFirstLastPara="1" wrap="square" lIns="0" tIns="0" rIns="0" bIns="0" anchor="t" anchorCtr="0">
            <a:spAutoFit/>
          </a:bodyPr>
          <a:lstStyle/>
          <a:p>
            <a:pPr marL="0" lvl="0" indent="0" algn="l" rtl="0">
              <a:lnSpc>
                <a:spcPct val="168022"/>
              </a:lnSpc>
              <a:spcBef>
                <a:spcPts val="0"/>
              </a:spcBef>
              <a:spcAft>
                <a:spcPts val="0"/>
              </a:spcAft>
              <a:buSzPts val="1100"/>
              <a:buNone/>
            </a:pPr>
            <a:r>
              <a:rPr lang="en-US" sz="3318">
                <a:solidFill>
                  <a:srgbClr val="82C2FF"/>
                </a:solidFill>
                <a:latin typeface="Oswald"/>
                <a:ea typeface="Oswald"/>
                <a:cs typeface="Oswald"/>
                <a:sym typeface="Oswald"/>
              </a:rPr>
              <a:t>Founder, RanMarine Technology</a:t>
            </a:r>
            <a:endParaRPr sz="3318">
              <a:solidFill>
                <a:srgbClr val="82C2FF"/>
              </a:solidFill>
              <a:latin typeface="Oswald"/>
              <a:ea typeface="Oswald"/>
              <a:cs typeface="Oswald"/>
              <a:sym typeface="Oswald"/>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Google Shape;733;h45fec8897d672ad4_6_0"/>
          <p:cNvSpPr/>
          <p:nvPr/>
        </p:nvSpPr>
        <p:spPr>
          <a:xfrm>
            <a:off x="-317766" y="2034034"/>
            <a:ext cx="7097622" cy="611451"/>
          </a:xfrm>
          <a:custGeom>
            <a:avLst/>
            <a:gdLst/>
            <a:ahLst/>
            <a:cxnLst/>
            <a:rect l="l" t="t" r="r" b="b"/>
            <a:pathLst>
              <a:path w="7097622" h="611451" extrusionOk="0">
                <a:moveTo>
                  <a:pt x="0" y="0"/>
                </a:moveTo>
                <a:lnTo>
                  <a:pt x="7097621" y="0"/>
                </a:lnTo>
                <a:lnTo>
                  <a:pt x="7097621" y="611451"/>
                </a:lnTo>
                <a:lnTo>
                  <a:pt x="0" y="611451"/>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734" name="Google Shape;734;h45fec8897d672ad4_6_0"/>
          <p:cNvGrpSpPr/>
          <p:nvPr/>
        </p:nvGrpSpPr>
        <p:grpSpPr>
          <a:xfrm>
            <a:off x="-608566" y="-2288893"/>
            <a:ext cx="19273643" cy="12849095"/>
            <a:chOff x="0" y="0"/>
            <a:chExt cx="25698190" cy="17132127"/>
          </a:xfrm>
        </p:grpSpPr>
        <p:sp>
          <p:nvSpPr>
            <p:cNvPr id="735" name="Google Shape;735;h45fec8897d672ad4_6_0"/>
            <p:cNvSpPr/>
            <p:nvPr/>
          </p:nvSpPr>
          <p:spPr>
            <a:xfrm>
              <a:off x="0" y="0"/>
              <a:ext cx="25698190" cy="17132127"/>
            </a:xfrm>
            <a:custGeom>
              <a:avLst/>
              <a:gdLst/>
              <a:ahLst/>
              <a:cxnLst/>
              <a:rect l="l" t="t" r="r" b="b"/>
              <a:pathLst>
                <a:path w="25698190" h="17132127" extrusionOk="0">
                  <a:moveTo>
                    <a:pt x="0" y="0"/>
                  </a:moveTo>
                  <a:lnTo>
                    <a:pt x="25698190" y="0"/>
                  </a:lnTo>
                  <a:lnTo>
                    <a:pt x="25698190" y="17132127"/>
                  </a:lnTo>
                  <a:lnTo>
                    <a:pt x="0" y="1713212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6" name="Google Shape;736;h45fec8897d672ad4_6_0"/>
            <p:cNvSpPr/>
            <p:nvPr/>
          </p:nvSpPr>
          <p:spPr>
            <a:xfrm>
              <a:off x="14381457" y="10241286"/>
              <a:ext cx="5490964" cy="1276968"/>
            </a:xfrm>
            <a:custGeom>
              <a:avLst/>
              <a:gdLst/>
              <a:ahLst/>
              <a:cxnLst/>
              <a:rect l="l" t="t" r="r" b="b"/>
              <a:pathLst>
                <a:path w="5490964" h="1276968" extrusionOk="0">
                  <a:moveTo>
                    <a:pt x="0" y="0"/>
                  </a:moveTo>
                  <a:lnTo>
                    <a:pt x="5490964" y="0"/>
                  </a:lnTo>
                  <a:lnTo>
                    <a:pt x="5490964" y="1276969"/>
                  </a:lnTo>
                  <a:lnTo>
                    <a:pt x="0" y="1276969"/>
                  </a:lnTo>
                  <a:lnTo>
                    <a:pt x="0" y="0"/>
                  </a:lnTo>
                  <a:close/>
                </a:path>
              </a:pathLst>
            </a:custGeom>
            <a:blipFill rotWithShape="1">
              <a:blip r:embed="rId5">
                <a:alphaModFix/>
              </a:blip>
              <a:stretch>
                <a:fillRect l="-27907" t="-178973" r="-24141" b="-18304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7" name="Google Shape;737;h45fec8897d672ad4_6_0"/>
            <p:cNvSpPr/>
            <p:nvPr/>
          </p:nvSpPr>
          <p:spPr>
            <a:xfrm>
              <a:off x="6643029" y="10241286"/>
              <a:ext cx="5767968" cy="1142311"/>
            </a:xfrm>
            <a:custGeom>
              <a:avLst/>
              <a:gdLst/>
              <a:ahLst/>
              <a:cxnLst/>
              <a:rect l="l" t="t" r="r" b="b"/>
              <a:pathLst>
                <a:path w="5767968" h="1142311" extrusionOk="0">
                  <a:moveTo>
                    <a:pt x="0" y="0"/>
                  </a:moveTo>
                  <a:lnTo>
                    <a:pt x="5767968" y="0"/>
                  </a:lnTo>
                  <a:lnTo>
                    <a:pt x="5767968" y="1142312"/>
                  </a:lnTo>
                  <a:lnTo>
                    <a:pt x="0" y="1142312"/>
                  </a:lnTo>
                  <a:lnTo>
                    <a:pt x="0" y="0"/>
                  </a:lnTo>
                  <a:close/>
                </a:path>
              </a:pathLst>
            </a:custGeom>
            <a:blipFill rotWithShape="1">
              <a:blip r:embed="rId6">
                <a:alphaModFix/>
              </a:blip>
              <a:stretch>
                <a:fillRect l="-21361" t="-193189" r="-20138" b="-21170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38" name="Google Shape;738;h45fec8897d672ad4_6_0"/>
          <p:cNvSpPr txBox="1"/>
          <p:nvPr/>
        </p:nvSpPr>
        <p:spPr>
          <a:xfrm>
            <a:off x="419072" y="8528676"/>
            <a:ext cx="13061814" cy="946915"/>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037" b="1">
                <a:solidFill>
                  <a:srgbClr val="EBEAEA"/>
                </a:solidFill>
                <a:latin typeface="Montserrat"/>
                <a:ea typeface="Montserrat"/>
                <a:cs typeface="Montserrat"/>
                <a:sym typeface="Montserrat"/>
              </a:rPr>
              <a:t>Autonomous solutions for Cleaner Waterways, Ports and Oceans</a:t>
            </a:r>
            <a:endParaRPr/>
          </a:p>
          <a:p>
            <a:pPr marL="0" marR="0" lvl="0" indent="0" algn="l" rtl="0">
              <a:lnSpc>
                <a:spcPct val="140025"/>
              </a:lnSpc>
              <a:spcBef>
                <a:spcPts val="0"/>
              </a:spcBef>
              <a:spcAft>
                <a:spcPts val="0"/>
              </a:spcAft>
              <a:buNone/>
            </a:pPr>
            <a:r>
              <a:rPr lang="en-US" sz="2366">
                <a:solidFill>
                  <a:srgbClr val="EBEAEA"/>
                </a:solidFill>
                <a:latin typeface="Montserrat"/>
                <a:ea typeface="Montserrat"/>
                <a:cs typeface="Montserrat"/>
                <a:sym typeface="Montserrat"/>
              </a:rPr>
              <a:t>Richard Hardiman (Founder &amp; President, RanMarine Technology)</a:t>
            </a:r>
            <a:endParaRPr/>
          </a:p>
        </p:txBody>
      </p:sp>
      <p:sp>
        <p:nvSpPr>
          <p:cNvPr id="739" name="Google Shape;739;h45fec8897d672ad4_6_0"/>
          <p:cNvSpPr/>
          <p:nvPr/>
        </p:nvSpPr>
        <p:spPr>
          <a:xfrm>
            <a:off x="15957401" y="9993709"/>
            <a:ext cx="2084775" cy="179601"/>
          </a:xfrm>
          <a:custGeom>
            <a:avLst/>
            <a:gdLst/>
            <a:ahLst/>
            <a:cxnLst/>
            <a:rect l="l" t="t" r="r" b="b"/>
            <a:pathLst>
              <a:path w="2084775" h="179601" extrusionOk="0">
                <a:moveTo>
                  <a:pt x="0" y="0"/>
                </a:moveTo>
                <a:lnTo>
                  <a:pt x="2084775" y="0"/>
                </a:lnTo>
                <a:lnTo>
                  <a:pt x="2084775" y="179600"/>
                </a:lnTo>
                <a:lnTo>
                  <a:pt x="0" y="1796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C2F3E"/>
        </a:solidFill>
        <a:effectLst/>
      </p:bgPr>
    </p:bg>
    <p:spTree>
      <p:nvGrpSpPr>
        <p:cNvPr id="1" name="Shape 743"/>
        <p:cNvGrpSpPr/>
        <p:nvPr/>
      </p:nvGrpSpPr>
      <p:grpSpPr>
        <a:xfrm>
          <a:off x="0" y="0"/>
          <a:ext cx="0" cy="0"/>
          <a:chOff x="0" y="0"/>
          <a:chExt cx="0" cy="0"/>
        </a:xfrm>
      </p:grpSpPr>
      <p:grpSp>
        <p:nvGrpSpPr>
          <p:cNvPr id="744" name="Google Shape;744;h45fec8897d672ad4_6_11"/>
          <p:cNvGrpSpPr/>
          <p:nvPr/>
        </p:nvGrpSpPr>
        <p:grpSpPr>
          <a:xfrm>
            <a:off x="597510" y="2120147"/>
            <a:ext cx="17456745" cy="6973977"/>
            <a:chOff x="0" y="0"/>
            <a:chExt cx="23275660" cy="9298636"/>
          </a:xfrm>
        </p:grpSpPr>
        <p:sp>
          <p:nvSpPr>
            <p:cNvPr id="745" name="Google Shape;745;h45fec8897d672ad4_6_11"/>
            <p:cNvSpPr/>
            <p:nvPr/>
          </p:nvSpPr>
          <p:spPr>
            <a:xfrm>
              <a:off x="0" y="0"/>
              <a:ext cx="23275660" cy="9151730"/>
            </a:xfrm>
            <a:custGeom>
              <a:avLst/>
              <a:gdLst/>
              <a:ahLst/>
              <a:cxnLst/>
              <a:rect l="l" t="t" r="r" b="b"/>
              <a:pathLst>
                <a:path w="23275660" h="9151730" extrusionOk="0">
                  <a:moveTo>
                    <a:pt x="0" y="0"/>
                  </a:moveTo>
                  <a:lnTo>
                    <a:pt x="23275660" y="0"/>
                  </a:lnTo>
                  <a:lnTo>
                    <a:pt x="23275660" y="9151730"/>
                  </a:lnTo>
                  <a:lnTo>
                    <a:pt x="0" y="915173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6" name="Google Shape;746;h45fec8897d672ad4_6_11"/>
            <p:cNvSpPr txBox="1"/>
            <p:nvPr/>
          </p:nvSpPr>
          <p:spPr>
            <a:xfrm>
              <a:off x="791165" y="8751279"/>
              <a:ext cx="20567844" cy="547357"/>
            </a:xfrm>
            <a:prstGeom prst="rect">
              <a:avLst/>
            </a:prstGeom>
            <a:noFill/>
            <a:ln>
              <a:noFill/>
            </a:ln>
          </p:spPr>
          <p:txBody>
            <a:bodyPr spcFirstLastPara="1" wrap="square" lIns="0" tIns="0" rIns="0" bIns="0" anchor="t" anchorCtr="0">
              <a:spAutoFit/>
            </a:bodyPr>
            <a:lstStyle/>
            <a:p>
              <a:pPr marL="0" marR="0" lvl="0" indent="0" algn="l" rtl="0">
                <a:lnSpc>
                  <a:spcPct val="140050"/>
                </a:lnSpc>
                <a:spcBef>
                  <a:spcPts val="0"/>
                </a:spcBef>
                <a:spcAft>
                  <a:spcPts val="0"/>
                </a:spcAft>
                <a:buNone/>
              </a:pPr>
              <a:r>
                <a:rPr lang="en-US" sz="1181">
                  <a:solidFill>
                    <a:srgbClr val="FFFFFF"/>
                  </a:solidFill>
                  <a:latin typeface="Montserrat"/>
                  <a:ea typeface="Montserrat"/>
                  <a:cs typeface="Montserrat"/>
                  <a:sym typeface="Montserrat"/>
                </a:rPr>
                <a:t>LEBRETON 2017 - Mass of river plastic flowing into oceans in tonnes per year. River contributions are derived from individual watershed characteristics such as population density, mismanaged plastic waste (MPW) production per country and monthly averaged runoff. The model is calibrated against river plastic concentration measurements from Europe, Asia, North and South America.</a:t>
              </a:r>
              <a:endParaRPr/>
            </a:p>
          </p:txBody>
        </p:sp>
      </p:grpSp>
      <p:sp>
        <p:nvSpPr>
          <p:cNvPr id="747" name="Google Shape;747;h45fec8897d672ad4_6_11"/>
          <p:cNvSpPr/>
          <p:nvPr/>
        </p:nvSpPr>
        <p:spPr>
          <a:xfrm>
            <a:off x="1182148" y="5607135"/>
            <a:ext cx="1978771" cy="2439306"/>
          </a:xfrm>
          <a:custGeom>
            <a:avLst/>
            <a:gdLst/>
            <a:ahLst/>
            <a:cxnLst/>
            <a:rect l="l" t="t" r="r" b="b"/>
            <a:pathLst>
              <a:path w="1978771" h="2439306" extrusionOk="0">
                <a:moveTo>
                  <a:pt x="0" y="0"/>
                </a:moveTo>
                <a:lnTo>
                  <a:pt x="1978771" y="0"/>
                </a:lnTo>
                <a:lnTo>
                  <a:pt x="1978771" y="2439307"/>
                </a:lnTo>
                <a:lnTo>
                  <a:pt x="0" y="2439307"/>
                </a:lnTo>
                <a:lnTo>
                  <a:pt x="0" y="0"/>
                </a:lnTo>
                <a:close/>
              </a:path>
            </a:pathLst>
          </a:custGeom>
          <a:blipFill rotWithShape="1">
            <a:blip r:embed="rId4">
              <a:alphaModFix/>
            </a:blip>
            <a:stretch>
              <a:fillRect t="-89750" r="-49491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8" name="Google Shape;748;h45fec8897d672ad4_6_11"/>
          <p:cNvSpPr txBox="1"/>
          <p:nvPr/>
        </p:nvSpPr>
        <p:spPr>
          <a:xfrm>
            <a:off x="1028700" y="987762"/>
            <a:ext cx="11272391" cy="530861"/>
          </a:xfrm>
          <a:prstGeom prst="rect">
            <a:avLst/>
          </a:prstGeom>
          <a:noFill/>
          <a:ln>
            <a:noFill/>
          </a:ln>
        </p:spPr>
        <p:txBody>
          <a:bodyPr spcFirstLastPara="1" wrap="square" lIns="0" tIns="0" rIns="0" bIns="0" anchor="t" anchorCtr="0">
            <a:spAutoFit/>
          </a:bodyPr>
          <a:lstStyle/>
          <a:p>
            <a:pPr marL="0" marR="0" lvl="0" indent="0" algn="l" rtl="0">
              <a:lnSpc>
                <a:spcPct val="140012"/>
              </a:lnSpc>
              <a:spcBef>
                <a:spcPts val="0"/>
              </a:spcBef>
              <a:spcAft>
                <a:spcPts val="0"/>
              </a:spcAft>
              <a:buNone/>
            </a:pPr>
            <a:r>
              <a:rPr lang="en-US" sz="3099">
                <a:solidFill>
                  <a:srgbClr val="D8DCDF"/>
                </a:solidFill>
                <a:latin typeface="Montserrat"/>
                <a:ea typeface="Montserrat"/>
                <a:cs typeface="Montserrat"/>
                <a:sym typeface="Montserrat"/>
              </a:rPr>
              <a:t>The Frontier Challenge: Intercepting Debris at the Source</a:t>
            </a:r>
            <a:endParaRPr/>
          </a:p>
        </p:txBody>
      </p:sp>
      <p:sp>
        <p:nvSpPr>
          <p:cNvPr id="749" name="Google Shape;749;h45fec8897d672ad4_6_11"/>
          <p:cNvSpPr/>
          <p:nvPr/>
        </p:nvSpPr>
        <p:spPr>
          <a:xfrm>
            <a:off x="15957401" y="9993709"/>
            <a:ext cx="2084775" cy="179601"/>
          </a:xfrm>
          <a:custGeom>
            <a:avLst/>
            <a:gdLst/>
            <a:ahLst/>
            <a:cxnLst/>
            <a:rect l="l" t="t" r="r" b="b"/>
            <a:pathLst>
              <a:path w="2084775" h="179601" extrusionOk="0">
                <a:moveTo>
                  <a:pt x="0" y="0"/>
                </a:moveTo>
                <a:lnTo>
                  <a:pt x="2084775" y="0"/>
                </a:lnTo>
                <a:lnTo>
                  <a:pt x="2084775" y="179600"/>
                </a:lnTo>
                <a:lnTo>
                  <a:pt x="0" y="17960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C2F3E"/>
        </a:solidFill>
        <a:effectLst/>
      </p:bgPr>
    </p:bg>
    <p:spTree>
      <p:nvGrpSpPr>
        <p:cNvPr id="1" name="Shape 753"/>
        <p:cNvGrpSpPr/>
        <p:nvPr/>
      </p:nvGrpSpPr>
      <p:grpSpPr>
        <a:xfrm>
          <a:off x="0" y="0"/>
          <a:ext cx="0" cy="0"/>
          <a:chOff x="0" y="0"/>
          <a:chExt cx="0" cy="0"/>
        </a:xfrm>
      </p:grpSpPr>
      <p:grpSp>
        <p:nvGrpSpPr>
          <p:cNvPr id="754" name="Google Shape;754;h45fec8897d672ad4_6_20"/>
          <p:cNvGrpSpPr/>
          <p:nvPr/>
        </p:nvGrpSpPr>
        <p:grpSpPr>
          <a:xfrm>
            <a:off x="5529750" y="1738273"/>
            <a:ext cx="12277349" cy="8142384"/>
            <a:chOff x="0" y="0"/>
            <a:chExt cx="16369798" cy="10856513"/>
          </a:xfrm>
        </p:grpSpPr>
        <p:sp>
          <p:nvSpPr>
            <p:cNvPr id="755" name="Google Shape;755;h45fec8897d672ad4_6_20"/>
            <p:cNvSpPr/>
            <p:nvPr/>
          </p:nvSpPr>
          <p:spPr>
            <a:xfrm>
              <a:off x="5368641" y="0"/>
              <a:ext cx="11001157" cy="5548128"/>
            </a:xfrm>
            <a:custGeom>
              <a:avLst/>
              <a:gdLst/>
              <a:ahLst/>
              <a:cxnLst/>
              <a:rect l="l" t="t" r="r" b="b"/>
              <a:pathLst>
                <a:path w="11001157" h="5548128" extrusionOk="0">
                  <a:moveTo>
                    <a:pt x="0" y="0"/>
                  </a:moveTo>
                  <a:lnTo>
                    <a:pt x="11001157" y="0"/>
                  </a:lnTo>
                  <a:lnTo>
                    <a:pt x="11001157" y="5548128"/>
                  </a:lnTo>
                  <a:lnTo>
                    <a:pt x="0" y="5548128"/>
                  </a:lnTo>
                  <a:lnTo>
                    <a:pt x="0" y="0"/>
                  </a:lnTo>
                  <a:close/>
                </a:path>
              </a:pathLst>
            </a:custGeom>
            <a:blipFill rotWithShape="1">
              <a:blip r:embed="rId3">
                <a:alphaModFix/>
              </a:blip>
              <a:stretch>
                <a:fillRect t="-814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6" name="Google Shape;756;h45fec8897d672ad4_6_20"/>
            <p:cNvSpPr/>
            <p:nvPr/>
          </p:nvSpPr>
          <p:spPr>
            <a:xfrm>
              <a:off x="0" y="5548128"/>
              <a:ext cx="5368641" cy="5308385"/>
            </a:xfrm>
            <a:custGeom>
              <a:avLst/>
              <a:gdLst/>
              <a:ahLst/>
              <a:cxnLst/>
              <a:rect l="l" t="t" r="r" b="b"/>
              <a:pathLst>
                <a:path w="5368641" h="5308385" extrusionOk="0">
                  <a:moveTo>
                    <a:pt x="0" y="0"/>
                  </a:moveTo>
                  <a:lnTo>
                    <a:pt x="5368641" y="0"/>
                  </a:lnTo>
                  <a:lnTo>
                    <a:pt x="5368641" y="5308386"/>
                  </a:lnTo>
                  <a:lnTo>
                    <a:pt x="0" y="5308386"/>
                  </a:lnTo>
                  <a:lnTo>
                    <a:pt x="0" y="0"/>
                  </a:lnTo>
                  <a:close/>
                </a:path>
              </a:pathLst>
            </a:custGeom>
            <a:blipFill rotWithShape="1">
              <a:blip r:embed="rId4">
                <a:alphaModFix/>
              </a:blip>
              <a:stretch>
                <a:fillRect l="-1351" t="-3869" r="-135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7" name="Google Shape;757;h45fec8897d672ad4_6_20"/>
            <p:cNvSpPr/>
            <p:nvPr/>
          </p:nvSpPr>
          <p:spPr>
            <a:xfrm>
              <a:off x="5486952" y="5548128"/>
              <a:ext cx="10882846" cy="5105210"/>
            </a:xfrm>
            <a:custGeom>
              <a:avLst/>
              <a:gdLst/>
              <a:ahLst/>
              <a:cxnLst/>
              <a:rect l="l" t="t" r="r" b="b"/>
              <a:pathLst>
                <a:path w="10882846" h="5105210" extrusionOk="0">
                  <a:moveTo>
                    <a:pt x="0" y="0"/>
                  </a:moveTo>
                  <a:lnTo>
                    <a:pt x="10882846" y="0"/>
                  </a:lnTo>
                  <a:lnTo>
                    <a:pt x="10882846" y="5105211"/>
                  </a:lnTo>
                  <a:lnTo>
                    <a:pt x="0" y="5105211"/>
                  </a:lnTo>
                  <a:lnTo>
                    <a:pt x="0" y="0"/>
                  </a:lnTo>
                  <a:close/>
                </a:path>
              </a:pathLst>
            </a:custGeom>
            <a:blipFill rotWithShape="1">
              <a:blip r:embed="rId5">
                <a:alphaModFix/>
              </a:blip>
              <a:stretch>
                <a:fillRect t="-21091" b="-2109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8" name="Google Shape;758;h45fec8897d672ad4_6_20"/>
            <p:cNvSpPr/>
            <p:nvPr/>
          </p:nvSpPr>
          <p:spPr>
            <a:xfrm>
              <a:off x="0" y="0"/>
              <a:ext cx="5368641" cy="5054461"/>
            </a:xfrm>
            <a:custGeom>
              <a:avLst/>
              <a:gdLst/>
              <a:ahLst/>
              <a:cxnLst/>
              <a:rect l="l" t="t" r="r" b="b"/>
              <a:pathLst>
                <a:path w="5368641" h="5054461" extrusionOk="0">
                  <a:moveTo>
                    <a:pt x="0" y="0"/>
                  </a:moveTo>
                  <a:lnTo>
                    <a:pt x="5368641" y="0"/>
                  </a:lnTo>
                  <a:lnTo>
                    <a:pt x="5368641" y="5054461"/>
                  </a:lnTo>
                  <a:lnTo>
                    <a:pt x="0" y="5054461"/>
                  </a:lnTo>
                  <a:lnTo>
                    <a:pt x="0" y="0"/>
                  </a:lnTo>
                  <a:close/>
                </a:path>
              </a:pathLst>
            </a:custGeom>
            <a:blipFill rotWithShape="1">
              <a:blip r:embed="rId6">
                <a:alphaModFix/>
              </a:blip>
              <a:stretch>
                <a:fillRect t="-3107" b="-310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59" name="Google Shape;759;h45fec8897d672ad4_6_20"/>
          <p:cNvSpPr txBox="1"/>
          <p:nvPr/>
        </p:nvSpPr>
        <p:spPr>
          <a:xfrm>
            <a:off x="1028700" y="914400"/>
            <a:ext cx="12458700" cy="511807"/>
          </a:xfrm>
          <a:prstGeom prst="rect">
            <a:avLst/>
          </a:prstGeom>
          <a:noFill/>
          <a:ln>
            <a:noFill/>
          </a:ln>
        </p:spPr>
        <p:txBody>
          <a:bodyPr spcFirstLastPara="1" wrap="square" lIns="0" tIns="0" rIns="0" bIns="0" anchor="t" anchorCtr="0">
            <a:spAutoFit/>
          </a:bodyPr>
          <a:lstStyle/>
          <a:p>
            <a:pPr marL="0" marR="0" lvl="0" indent="0" algn="l" rtl="0">
              <a:lnSpc>
                <a:spcPct val="140012"/>
              </a:lnSpc>
              <a:spcBef>
                <a:spcPts val="0"/>
              </a:spcBef>
              <a:spcAft>
                <a:spcPts val="0"/>
              </a:spcAft>
              <a:buNone/>
            </a:pPr>
            <a:r>
              <a:rPr lang="en-US" sz="3099">
                <a:solidFill>
                  <a:srgbClr val="D8DCDF"/>
                </a:solidFill>
                <a:latin typeface="Montserrat"/>
                <a:ea typeface="Montserrat"/>
                <a:cs typeface="Montserrat"/>
                <a:sym typeface="Montserrat"/>
              </a:rPr>
              <a:t>The Human Challenge: Old Methods against New Challenges</a:t>
            </a:r>
            <a:endParaRPr/>
          </a:p>
        </p:txBody>
      </p:sp>
      <p:sp>
        <p:nvSpPr>
          <p:cNvPr id="760" name="Google Shape;760;h45fec8897d672ad4_6_20"/>
          <p:cNvSpPr txBox="1"/>
          <p:nvPr/>
        </p:nvSpPr>
        <p:spPr>
          <a:xfrm>
            <a:off x="913964" y="1931214"/>
            <a:ext cx="4615786" cy="1392882"/>
          </a:xfrm>
          <a:prstGeom prst="rect">
            <a:avLst/>
          </a:prstGeom>
          <a:noFill/>
          <a:ln>
            <a:noFill/>
          </a:ln>
        </p:spPr>
        <p:txBody>
          <a:bodyPr spcFirstLastPara="1" wrap="square" lIns="0" tIns="0" rIns="0" bIns="0" anchor="t" anchorCtr="0">
            <a:spAutoFit/>
          </a:bodyPr>
          <a:lstStyle/>
          <a:p>
            <a:pPr marL="341258" marR="0" lvl="1" indent="-170629" algn="l" rtl="0">
              <a:lnSpc>
                <a:spcPct val="122888"/>
              </a:lnSpc>
              <a:spcBef>
                <a:spcPts val="0"/>
              </a:spcBef>
              <a:spcAft>
                <a:spcPts val="0"/>
              </a:spcAft>
              <a:buClr>
                <a:srgbClr val="D8DCDF"/>
              </a:buClr>
              <a:buSzPts val="1800"/>
              <a:buFont typeface="Arial"/>
              <a:buChar char="•"/>
            </a:pPr>
            <a:r>
              <a:rPr lang="en-US" sz="1800" b="0" i="0" u="none" strike="noStrike" cap="none">
                <a:solidFill>
                  <a:srgbClr val="D8DCDF"/>
                </a:solidFill>
                <a:latin typeface="Montserrat Medium"/>
                <a:ea typeface="Montserrat Medium"/>
                <a:cs typeface="Montserrat Medium"/>
                <a:sym typeface="Montserrat Medium"/>
              </a:rPr>
              <a:t>High labor costs</a:t>
            </a:r>
            <a:endParaRPr sz="1800" b="0" i="0" u="none" strike="noStrike" cap="none">
              <a:solidFill>
                <a:srgbClr val="D8DCDF"/>
              </a:solidFill>
              <a:latin typeface="Montserrat Medium"/>
              <a:ea typeface="Montserrat Medium"/>
              <a:cs typeface="Montserrat Medium"/>
              <a:sym typeface="Montserrat Medium"/>
            </a:endParaRPr>
          </a:p>
          <a:p>
            <a:pPr marL="341258" marR="0" lvl="1" indent="-170629" algn="l" rtl="0">
              <a:lnSpc>
                <a:spcPct val="122888"/>
              </a:lnSpc>
              <a:spcBef>
                <a:spcPts val="0"/>
              </a:spcBef>
              <a:spcAft>
                <a:spcPts val="0"/>
              </a:spcAft>
              <a:buClr>
                <a:srgbClr val="D8DCDF"/>
              </a:buClr>
              <a:buSzPts val="1800"/>
              <a:buFont typeface="Arial"/>
              <a:buChar char="•"/>
            </a:pPr>
            <a:r>
              <a:rPr lang="en-US" sz="1800" b="0" i="0" u="none" strike="noStrike" cap="none">
                <a:solidFill>
                  <a:srgbClr val="D8DCDF"/>
                </a:solidFill>
                <a:latin typeface="Montserrat Medium"/>
                <a:ea typeface="Montserrat Medium"/>
                <a:cs typeface="Montserrat Medium"/>
                <a:sym typeface="Montserrat Medium"/>
              </a:rPr>
              <a:t>Safety and health hazards</a:t>
            </a:r>
            <a:endParaRPr sz="1800" b="0" i="0" u="none" strike="noStrike" cap="none">
              <a:solidFill>
                <a:srgbClr val="D8DCDF"/>
              </a:solidFill>
              <a:latin typeface="Montserrat Medium"/>
              <a:ea typeface="Montserrat Medium"/>
              <a:cs typeface="Montserrat Medium"/>
              <a:sym typeface="Montserrat Medium"/>
            </a:endParaRPr>
          </a:p>
          <a:p>
            <a:pPr marL="341258" marR="0" lvl="1" indent="-170629" algn="l" rtl="0">
              <a:lnSpc>
                <a:spcPct val="122888"/>
              </a:lnSpc>
              <a:spcBef>
                <a:spcPts val="0"/>
              </a:spcBef>
              <a:spcAft>
                <a:spcPts val="0"/>
              </a:spcAft>
              <a:buClr>
                <a:srgbClr val="D8DCDF"/>
              </a:buClr>
              <a:buSzPts val="1800"/>
              <a:buFont typeface="Arial"/>
              <a:buChar char="•"/>
            </a:pPr>
            <a:r>
              <a:rPr lang="en-US" sz="1800" b="0" i="0" u="none" strike="noStrike" cap="none">
                <a:solidFill>
                  <a:srgbClr val="D8DCDF"/>
                </a:solidFill>
                <a:latin typeface="Montserrat Medium"/>
                <a:ea typeface="Montserrat Medium"/>
                <a:cs typeface="Montserrat Medium"/>
                <a:sym typeface="Montserrat Medium"/>
              </a:rPr>
              <a:t>Limited coverage and speed</a:t>
            </a:r>
            <a:endParaRPr sz="1800" b="0" i="0" u="none" strike="noStrike" cap="none">
              <a:solidFill>
                <a:srgbClr val="D8DCDF"/>
              </a:solidFill>
              <a:latin typeface="Montserrat Medium"/>
              <a:ea typeface="Montserrat Medium"/>
              <a:cs typeface="Montserrat Medium"/>
              <a:sym typeface="Montserrat Medium"/>
            </a:endParaRPr>
          </a:p>
          <a:p>
            <a:pPr marL="341258" marR="0" lvl="1" indent="-170629" algn="l" rtl="0">
              <a:lnSpc>
                <a:spcPct val="122888"/>
              </a:lnSpc>
              <a:spcBef>
                <a:spcPts val="0"/>
              </a:spcBef>
              <a:spcAft>
                <a:spcPts val="0"/>
              </a:spcAft>
              <a:buClr>
                <a:srgbClr val="D8DCDF"/>
              </a:buClr>
              <a:buSzPts val="1800"/>
              <a:buFont typeface="Arial"/>
              <a:buChar char="•"/>
            </a:pPr>
            <a:r>
              <a:rPr lang="en-US" sz="1800" b="0" i="0" u="none" strike="noStrike" cap="none">
                <a:solidFill>
                  <a:srgbClr val="D8DCDF"/>
                </a:solidFill>
                <a:latin typeface="Montserrat Medium"/>
                <a:ea typeface="Montserrat Medium"/>
                <a:cs typeface="Montserrat Medium"/>
                <a:sym typeface="Montserrat Medium"/>
              </a:rPr>
              <a:t>Inconsistent detection</a:t>
            </a:r>
            <a:endParaRPr/>
          </a:p>
          <a:p>
            <a:pPr marL="341258" marR="0" lvl="1" indent="-170629" algn="l" rtl="0">
              <a:lnSpc>
                <a:spcPct val="122888"/>
              </a:lnSpc>
              <a:spcBef>
                <a:spcPts val="0"/>
              </a:spcBef>
              <a:spcAft>
                <a:spcPts val="0"/>
              </a:spcAft>
              <a:buClr>
                <a:srgbClr val="D8DCDF"/>
              </a:buClr>
              <a:buSzPts val="1800"/>
              <a:buFont typeface="Arial"/>
              <a:buChar char="•"/>
            </a:pPr>
            <a:r>
              <a:rPr lang="en-US" sz="1800" b="0" i="0" u="none" strike="noStrike" cap="none">
                <a:solidFill>
                  <a:srgbClr val="D8DCDF"/>
                </a:solidFill>
                <a:latin typeface="Montserrat Medium"/>
                <a:ea typeface="Montserrat Medium"/>
                <a:cs typeface="Montserrat Medium"/>
                <a:sym typeface="Montserrat Medium"/>
              </a:rPr>
              <a:t>Physical strain and fatigue</a:t>
            </a:r>
            <a:endParaRPr sz="1800" b="0" i="0" u="none" strike="noStrike" cap="none">
              <a:solidFill>
                <a:srgbClr val="D8DCDF"/>
              </a:solidFill>
              <a:latin typeface="Montserrat Medium"/>
              <a:ea typeface="Montserrat Medium"/>
              <a:cs typeface="Montserrat Medium"/>
              <a:sym typeface="Montserrat Medium"/>
            </a:endParaRPr>
          </a:p>
        </p:txBody>
      </p:sp>
      <p:sp>
        <p:nvSpPr>
          <p:cNvPr id="761" name="Google Shape;761;h45fec8897d672ad4_6_20"/>
          <p:cNvSpPr txBox="1"/>
          <p:nvPr/>
        </p:nvSpPr>
        <p:spPr>
          <a:xfrm>
            <a:off x="513558" y="7617122"/>
            <a:ext cx="5554427" cy="147732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2F2F2"/>
              </a:buClr>
              <a:buSzPts val="1800"/>
              <a:buFont typeface="Arial"/>
              <a:buChar char="•"/>
            </a:pPr>
            <a:r>
              <a:rPr lang="en-US" sz="1800">
                <a:solidFill>
                  <a:srgbClr val="F2F2F2"/>
                </a:solidFill>
                <a:latin typeface="Montserrat Medium"/>
                <a:ea typeface="Montserrat Medium"/>
                <a:cs typeface="Montserrat Medium"/>
                <a:sym typeface="Montserrat Medium"/>
              </a:rPr>
              <a:t>Autonomous or Remote-Control </a:t>
            </a:r>
            <a:endParaRPr/>
          </a:p>
          <a:p>
            <a:pPr marL="285750" marR="0" lvl="0" indent="-285750" algn="l" rtl="0">
              <a:spcBef>
                <a:spcPts val="0"/>
              </a:spcBef>
              <a:spcAft>
                <a:spcPts val="0"/>
              </a:spcAft>
              <a:buClr>
                <a:srgbClr val="F2F2F2"/>
              </a:buClr>
              <a:buSzPts val="1800"/>
              <a:buFont typeface="Arial"/>
              <a:buChar char="•"/>
            </a:pPr>
            <a:r>
              <a:rPr lang="en-US" sz="1800">
                <a:solidFill>
                  <a:srgbClr val="F2F2F2"/>
                </a:solidFill>
                <a:latin typeface="Montserrat Medium"/>
                <a:ea typeface="Montserrat Medium"/>
                <a:cs typeface="Montserrat Medium"/>
                <a:sym typeface="Montserrat Medium"/>
              </a:rPr>
              <a:t>25%-80% reduction in annual costs</a:t>
            </a:r>
            <a:endParaRPr/>
          </a:p>
          <a:p>
            <a:pPr marL="285750" marR="0" lvl="0" indent="-285750" algn="l" rtl="0">
              <a:spcBef>
                <a:spcPts val="0"/>
              </a:spcBef>
              <a:spcAft>
                <a:spcPts val="0"/>
              </a:spcAft>
              <a:buClr>
                <a:srgbClr val="F2F2F2"/>
              </a:buClr>
              <a:buSzPts val="1800"/>
              <a:buFont typeface="Arial"/>
              <a:buChar char="•"/>
            </a:pPr>
            <a:r>
              <a:rPr lang="en-US" sz="1800">
                <a:solidFill>
                  <a:srgbClr val="F2F2F2"/>
                </a:solidFill>
                <a:latin typeface="Montserrat Medium"/>
                <a:ea typeface="Montserrat Medium"/>
                <a:cs typeface="Montserrat Medium"/>
                <a:sym typeface="Montserrat Medium"/>
              </a:rPr>
              <a:t>Ability to work 24/7</a:t>
            </a:r>
            <a:endParaRPr/>
          </a:p>
          <a:p>
            <a:pPr marL="285750" marR="0" lvl="0" indent="-285750" algn="l" rtl="0">
              <a:spcBef>
                <a:spcPts val="0"/>
              </a:spcBef>
              <a:spcAft>
                <a:spcPts val="0"/>
              </a:spcAft>
              <a:buClr>
                <a:srgbClr val="F2F2F2"/>
              </a:buClr>
              <a:buSzPts val="1800"/>
              <a:buFont typeface="Arial"/>
              <a:buChar char="•"/>
            </a:pPr>
            <a:r>
              <a:rPr lang="en-US" sz="1800">
                <a:solidFill>
                  <a:srgbClr val="F2F2F2"/>
                </a:solidFill>
                <a:latin typeface="Montserrat Medium"/>
                <a:ea typeface="Montserrat Medium"/>
                <a:cs typeface="Montserrat Medium"/>
                <a:sym typeface="Montserrat Medium"/>
              </a:rPr>
              <a:t>Zero Emissions and minimal noise</a:t>
            </a:r>
            <a:endParaRPr/>
          </a:p>
          <a:p>
            <a:pPr marL="285750" marR="0" lvl="0" indent="-285750" algn="l" rtl="0">
              <a:spcBef>
                <a:spcPts val="0"/>
              </a:spcBef>
              <a:spcAft>
                <a:spcPts val="0"/>
              </a:spcAft>
              <a:buClr>
                <a:srgbClr val="F2F2F2"/>
              </a:buClr>
              <a:buSzPts val="1800"/>
              <a:buFont typeface="Arial"/>
              <a:buChar char="•"/>
            </a:pPr>
            <a:r>
              <a:rPr lang="en-US" sz="1800">
                <a:solidFill>
                  <a:srgbClr val="F2F2F2"/>
                </a:solidFill>
                <a:latin typeface="Montserrat Medium"/>
                <a:ea typeface="Montserrat Medium"/>
                <a:cs typeface="Montserrat Medium"/>
                <a:sym typeface="Montserrat Medium"/>
              </a:rPr>
              <a:t>No workers on water</a:t>
            </a:r>
            <a:endParaRPr/>
          </a:p>
        </p:txBody>
      </p:sp>
      <p:sp>
        <p:nvSpPr>
          <p:cNvPr id="762" name="Google Shape;762;h45fec8897d672ad4_6_20"/>
          <p:cNvSpPr/>
          <p:nvPr/>
        </p:nvSpPr>
        <p:spPr>
          <a:xfrm>
            <a:off x="-113410" y="4690554"/>
            <a:ext cx="5554427" cy="3790846"/>
          </a:xfrm>
          <a:custGeom>
            <a:avLst/>
            <a:gdLst/>
            <a:ahLst/>
            <a:cxnLst/>
            <a:rect l="l" t="t" r="r" b="b"/>
            <a:pathLst>
              <a:path w="8000423" h="5807149" extrusionOk="0">
                <a:moveTo>
                  <a:pt x="0" y="0"/>
                </a:moveTo>
                <a:lnTo>
                  <a:pt x="8000423" y="0"/>
                </a:lnTo>
                <a:lnTo>
                  <a:pt x="8000423" y="5807149"/>
                </a:lnTo>
                <a:lnTo>
                  <a:pt x="0" y="5807149"/>
                </a:lnTo>
                <a:lnTo>
                  <a:pt x="0" y="0"/>
                </a:lnTo>
                <a:close/>
              </a:path>
            </a:pathLst>
          </a:custGeom>
          <a:blipFill rotWithShape="1">
            <a:blip r:embed="rId7">
              <a:alphaModFix/>
            </a:blip>
            <a:stretch>
              <a:fillRect l="-64919" t="-30768" r="-71666" b="-42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3" name="Google Shape;763;h45fec8897d672ad4_6_20"/>
          <p:cNvSpPr txBox="1"/>
          <p:nvPr/>
        </p:nvSpPr>
        <p:spPr>
          <a:xfrm>
            <a:off x="1494252" y="4580184"/>
            <a:ext cx="242887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lt1"/>
                </a:solidFill>
                <a:latin typeface="Montserrat Medium"/>
                <a:ea typeface="Montserrat Medium"/>
                <a:cs typeface="Montserrat Medium"/>
                <a:sym typeface="Montserrat Medium"/>
              </a:rPr>
              <a:t>Robotic ASV’s </a:t>
            </a:r>
            <a:endParaRPr/>
          </a:p>
        </p:txBody>
      </p:sp>
      <p:sp>
        <p:nvSpPr>
          <p:cNvPr id="764" name="Google Shape;764;h45fec8897d672ad4_6_20"/>
          <p:cNvSpPr/>
          <p:nvPr/>
        </p:nvSpPr>
        <p:spPr>
          <a:xfrm>
            <a:off x="15957401" y="9993709"/>
            <a:ext cx="2084775" cy="179601"/>
          </a:xfrm>
          <a:custGeom>
            <a:avLst/>
            <a:gdLst/>
            <a:ahLst/>
            <a:cxnLst/>
            <a:rect l="l" t="t" r="r" b="b"/>
            <a:pathLst>
              <a:path w="2084775" h="179601" extrusionOk="0">
                <a:moveTo>
                  <a:pt x="0" y="0"/>
                </a:moveTo>
                <a:lnTo>
                  <a:pt x="2084775" y="0"/>
                </a:lnTo>
                <a:lnTo>
                  <a:pt x="2084775" y="179600"/>
                </a:lnTo>
                <a:lnTo>
                  <a:pt x="0" y="179600"/>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C2F3E"/>
        </a:solidFill>
        <a:effectLst/>
      </p:bgPr>
    </p:bg>
    <p:spTree>
      <p:nvGrpSpPr>
        <p:cNvPr id="1" name="Shape 768"/>
        <p:cNvGrpSpPr/>
        <p:nvPr/>
      </p:nvGrpSpPr>
      <p:grpSpPr>
        <a:xfrm>
          <a:off x="0" y="0"/>
          <a:ext cx="0" cy="0"/>
          <a:chOff x="0" y="0"/>
          <a:chExt cx="0" cy="0"/>
        </a:xfrm>
      </p:grpSpPr>
      <p:sp>
        <p:nvSpPr>
          <p:cNvPr id="769" name="Google Shape;769;h45fec8897d672ad4_6_34"/>
          <p:cNvSpPr/>
          <p:nvPr/>
        </p:nvSpPr>
        <p:spPr>
          <a:xfrm>
            <a:off x="2320376" y="5883267"/>
            <a:ext cx="6495980" cy="4403733"/>
          </a:xfrm>
          <a:custGeom>
            <a:avLst/>
            <a:gdLst/>
            <a:ahLst/>
            <a:cxnLst/>
            <a:rect l="l" t="t" r="r" b="b"/>
            <a:pathLst>
              <a:path w="6495980" h="4403733" extrusionOk="0">
                <a:moveTo>
                  <a:pt x="0" y="0"/>
                </a:moveTo>
                <a:lnTo>
                  <a:pt x="6495980" y="0"/>
                </a:lnTo>
                <a:lnTo>
                  <a:pt x="6495980" y="4403733"/>
                </a:lnTo>
                <a:lnTo>
                  <a:pt x="0" y="4403733"/>
                </a:lnTo>
                <a:lnTo>
                  <a:pt x="0" y="0"/>
                </a:lnTo>
                <a:close/>
              </a:path>
            </a:pathLst>
          </a:custGeom>
          <a:blipFill rotWithShape="1">
            <a:blip r:embed="rId3">
              <a:alphaModFix amt="43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0" name="Google Shape;770;h45fec8897d672ad4_6_34"/>
          <p:cNvSpPr/>
          <p:nvPr/>
        </p:nvSpPr>
        <p:spPr>
          <a:xfrm>
            <a:off x="15020027" y="2877832"/>
            <a:ext cx="2734760" cy="1583253"/>
          </a:xfrm>
          <a:custGeom>
            <a:avLst/>
            <a:gdLst/>
            <a:ahLst/>
            <a:cxnLst/>
            <a:rect l="l" t="t" r="r" b="b"/>
            <a:pathLst>
              <a:path w="2734760" h="1583253" extrusionOk="0">
                <a:moveTo>
                  <a:pt x="0" y="0"/>
                </a:moveTo>
                <a:lnTo>
                  <a:pt x="2734760" y="0"/>
                </a:lnTo>
                <a:lnTo>
                  <a:pt x="2734760" y="1583253"/>
                </a:lnTo>
                <a:lnTo>
                  <a:pt x="0" y="1583253"/>
                </a:lnTo>
                <a:lnTo>
                  <a:pt x="0" y="0"/>
                </a:lnTo>
                <a:close/>
              </a:path>
            </a:pathLst>
          </a:custGeom>
          <a:blipFill rotWithShape="1">
            <a:blip r:embed="rId4">
              <a:alphaModFix/>
            </a:blip>
            <a:stretch>
              <a:fillRect t="-1436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771" name="Google Shape;771;h45fec8897d672ad4_6_34"/>
          <p:cNvGrpSpPr/>
          <p:nvPr/>
        </p:nvGrpSpPr>
        <p:grpSpPr>
          <a:xfrm>
            <a:off x="6723097" y="1842003"/>
            <a:ext cx="7467730" cy="8295869"/>
            <a:chOff x="0" y="0"/>
            <a:chExt cx="9956973" cy="11061158"/>
          </a:xfrm>
        </p:grpSpPr>
        <p:sp>
          <p:nvSpPr>
            <p:cNvPr id="772" name="Google Shape;772;h45fec8897d672ad4_6_34"/>
            <p:cNvSpPr/>
            <p:nvPr/>
          </p:nvSpPr>
          <p:spPr>
            <a:xfrm>
              <a:off x="0" y="0"/>
              <a:ext cx="9956973" cy="6290847"/>
            </a:xfrm>
            <a:custGeom>
              <a:avLst/>
              <a:gdLst/>
              <a:ahLst/>
              <a:cxnLst/>
              <a:rect l="l" t="t" r="r" b="b"/>
              <a:pathLst>
                <a:path w="9956973" h="6290847" extrusionOk="0">
                  <a:moveTo>
                    <a:pt x="0" y="0"/>
                  </a:moveTo>
                  <a:lnTo>
                    <a:pt x="9956973" y="0"/>
                  </a:lnTo>
                  <a:lnTo>
                    <a:pt x="9956973" y="6290847"/>
                  </a:lnTo>
                  <a:lnTo>
                    <a:pt x="0" y="6290847"/>
                  </a:lnTo>
                  <a:lnTo>
                    <a:pt x="0" y="0"/>
                  </a:lnTo>
                  <a:close/>
                </a:path>
              </a:pathLst>
            </a:custGeom>
            <a:blipFill rotWithShape="1">
              <a:blip r:embed="rId5">
                <a:alphaModFix/>
              </a:blip>
              <a:stretch>
                <a:fillRect r="-1502" b="-23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3" name="Google Shape;773;h45fec8897d672ad4_6_34"/>
            <p:cNvSpPr/>
            <p:nvPr/>
          </p:nvSpPr>
          <p:spPr>
            <a:xfrm>
              <a:off x="0" y="6332169"/>
              <a:ext cx="9956973" cy="4728989"/>
            </a:xfrm>
            <a:custGeom>
              <a:avLst/>
              <a:gdLst/>
              <a:ahLst/>
              <a:cxnLst/>
              <a:rect l="l" t="t" r="r" b="b"/>
              <a:pathLst>
                <a:path w="9956973" h="4728989" extrusionOk="0">
                  <a:moveTo>
                    <a:pt x="0" y="0"/>
                  </a:moveTo>
                  <a:lnTo>
                    <a:pt x="9956973" y="0"/>
                  </a:lnTo>
                  <a:lnTo>
                    <a:pt x="9956973" y="4728988"/>
                  </a:lnTo>
                  <a:lnTo>
                    <a:pt x="0" y="4728988"/>
                  </a:lnTo>
                  <a:lnTo>
                    <a:pt x="0" y="0"/>
                  </a:lnTo>
                  <a:close/>
                </a:path>
              </a:pathLst>
            </a:custGeom>
            <a:blipFill rotWithShape="1">
              <a:blip r:embed="rId6">
                <a:alphaModFix/>
              </a:blip>
              <a:stretch>
                <a:fillRect r="-5463" b="-288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774" name="Google Shape;774;h45fec8897d672ad4_6_34"/>
          <p:cNvSpPr/>
          <p:nvPr/>
        </p:nvSpPr>
        <p:spPr>
          <a:xfrm>
            <a:off x="15020027" y="6420954"/>
            <a:ext cx="2734760" cy="1755486"/>
          </a:xfrm>
          <a:custGeom>
            <a:avLst/>
            <a:gdLst/>
            <a:ahLst/>
            <a:cxnLst/>
            <a:rect l="l" t="t" r="r" b="b"/>
            <a:pathLst>
              <a:path w="2734760" h="1755486" extrusionOk="0">
                <a:moveTo>
                  <a:pt x="0" y="0"/>
                </a:moveTo>
                <a:lnTo>
                  <a:pt x="2734760" y="0"/>
                </a:lnTo>
                <a:lnTo>
                  <a:pt x="2734760" y="1755487"/>
                </a:lnTo>
                <a:lnTo>
                  <a:pt x="0" y="1755487"/>
                </a:lnTo>
                <a:lnTo>
                  <a:pt x="0" y="0"/>
                </a:lnTo>
                <a:close/>
              </a:path>
            </a:pathLst>
          </a:custGeom>
          <a:blipFill rotWithShape="1">
            <a:blip r:embed="rId7">
              <a:alphaModFix/>
            </a:blip>
            <a:stretch>
              <a:fillRect t="-13024" b="-7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5" name="Google Shape;775;h45fec8897d672ad4_6_34"/>
          <p:cNvSpPr/>
          <p:nvPr/>
        </p:nvSpPr>
        <p:spPr>
          <a:xfrm>
            <a:off x="15020027" y="1062940"/>
            <a:ext cx="2734760" cy="1672018"/>
          </a:xfrm>
          <a:custGeom>
            <a:avLst/>
            <a:gdLst/>
            <a:ahLst/>
            <a:cxnLst/>
            <a:rect l="l" t="t" r="r" b="b"/>
            <a:pathLst>
              <a:path w="2734760" h="1672018" extrusionOk="0">
                <a:moveTo>
                  <a:pt x="0" y="0"/>
                </a:moveTo>
                <a:lnTo>
                  <a:pt x="2734760" y="0"/>
                </a:lnTo>
                <a:lnTo>
                  <a:pt x="2734760" y="1672017"/>
                </a:lnTo>
                <a:lnTo>
                  <a:pt x="0" y="1672017"/>
                </a:lnTo>
                <a:lnTo>
                  <a:pt x="0" y="0"/>
                </a:lnTo>
                <a:close/>
              </a:path>
            </a:pathLst>
          </a:custGeom>
          <a:blipFill rotWithShape="1">
            <a:blip r:embed="rId8">
              <a:alphaModFix/>
            </a:blip>
            <a:stretch>
              <a:fillRect t="-9026" b="-902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6" name="Google Shape;776;h45fec8897d672ad4_6_34"/>
          <p:cNvSpPr/>
          <p:nvPr/>
        </p:nvSpPr>
        <p:spPr>
          <a:xfrm>
            <a:off x="15020027" y="4603960"/>
            <a:ext cx="2734760" cy="1674119"/>
          </a:xfrm>
          <a:custGeom>
            <a:avLst/>
            <a:gdLst/>
            <a:ahLst/>
            <a:cxnLst/>
            <a:rect l="l" t="t" r="r" b="b"/>
            <a:pathLst>
              <a:path w="2734760" h="1674119" extrusionOk="0">
                <a:moveTo>
                  <a:pt x="0" y="0"/>
                </a:moveTo>
                <a:lnTo>
                  <a:pt x="2734760" y="0"/>
                </a:lnTo>
                <a:lnTo>
                  <a:pt x="2734760" y="1674119"/>
                </a:lnTo>
                <a:lnTo>
                  <a:pt x="0" y="1674119"/>
                </a:lnTo>
                <a:lnTo>
                  <a:pt x="0" y="0"/>
                </a:lnTo>
                <a:close/>
              </a:path>
            </a:pathLst>
          </a:custGeom>
          <a:blipFill rotWithShape="1">
            <a:blip r:embed="rId9">
              <a:alphaModFix/>
            </a:blip>
            <a:stretch>
              <a:fillRect t="-4209" b="-420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7" name="Google Shape;777;h45fec8897d672ad4_6_34"/>
          <p:cNvSpPr/>
          <p:nvPr/>
        </p:nvSpPr>
        <p:spPr>
          <a:xfrm>
            <a:off x="15020027" y="8319316"/>
            <a:ext cx="2734760" cy="1578479"/>
          </a:xfrm>
          <a:custGeom>
            <a:avLst/>
            <a:gdLst/>
            <a:ahLst/>
            <a:cxnLst/>
            <a:rect l="l" t="t" r="r" b="b"/>
            <a:pathLst>
              <a:path w="2734760" h="1578479" extrusionOk="0">
                <a:moveTo>
                  <a:pt x="0" y="0"/>
                </a:moveTo>
                <a:lnTo>
                  <a:pt x="2734760" y="0"/>
                </a:lnTo>
                <a:lnTo>
                  <a:pt x="2734760" y="1578479"/>
                </a:lnTo>
                <a:lnTo>
                  <a:pt x="0" y="1578479"/>
                </a:lnTo>
                <a:lnTo>
                  <a:pt x="0" y="0"/>
                </a:lnTo>
                <a:close/>
              </a:path>
            </a:pathLst>
          </a:custGeom>
          <a:blipFill rotWithShape="1">
            <a:blip r:embed="rId10">
              <a:alphaModFix/>
            </a:blip>
            <a:stretch>
              <a:fillRect t="-2993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778" name="Google Shape;778;h45fec8897d672ad4_6_34"/>
          <p:cNvGrpSpPr/>
          <p:nvPr/>
        </p:nvGrpSpPr>
        <p:grpSpPr>
          <a:xfrm>
            <a:off x="0" y="-144661"/>
            <a:ext cx="18288000" cy="969476"/>
            <a:chOff x="0" y="-38100"/>
            <a:chExt cx="4816593" cy="255335"/>
          </a:xfrm>
        </p:grpSpPr>
        <p:sp>
          <p:nvSpPr>
            <p:cNvPr id="779" name="Google Shape;779;h45fec8897d672ad4_6_34"/>
            <p:cNvSpPr/>
            <p:nvPr/>
          </p:nvSpPr>
          <p:spPr>
            <a:xfrm>
              <a:off x="0" y="0"/>
              <a:ext cx="4816592" cy="217235"/>
            </a:xfrm>
            <a:custGeom>
              <a:avLst/>
              <a:gdLst/>
              <a:ahLst/>
              <a:cxnLst/>
              <a:rect l="l" t="t" r="r" b="b"/>
              <a:pathLst>
                <a:path w="4816592" h="217235" extrusionOk="0">
                  <a:moveTo>
                    <a:pt x="0" y="0"/>
                  </a:moveTo>
                  <a:lnTo>
                    <a:pt x="4816592" y="0"/>
                  </a:lnTo>
                  <a:lnTo>
                    <a:pt x="4816592" y="217235"/>
                  </a:lnTo>
                  <a:lnTo>
                    <a:pt x="0" y="217235"/>
                  </a:lnTo>
                  <a:close/>
                </a:path>
              </a:pathLst>
            </a:custGeom>
            <a:solidFill>
              <a:srgbClr val="3C607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0" name="Google Shape;780;h45fec8897d672ad4_6_34"/>
            <p:cNvSpPr txBox="1"/>
            <p:nvPr/>
          </p:nvSpPr>
          <p:spPr>
            <a:xfrm>
              <a:off x="0" y="-38100"/>
              <a:ext cx="4816593" cy="255335"/>
            </a:xfrm>
            <a:prstGeom prst="rect">
              <a:avLst/>
            </a:prstGeom>
            <a:noFill/>
            <a:ln>
              <a:noFill/>
            </a:ln>
          </p:spPr>
          <p:txBody>
            <a:bodyPr spcFirstLastPara="1" wrap="square" lIns="50800" tIns="50800" rIns="50800" bIns="50800" anchor="ctr" anchorCtr="0">
              <a:noAutofit/>
            </a:bodyPr>
            <a:lstStyle/>
            <a:p>
              <a:pPr marL="0" marR="0" lvl="0" indent="0" algn="ctr" rtl="0">
                <a:lnSpc>
                  <a:spcPct val="111611"/>
                </a:lnSpc>
                <a:spcBef>
                  <a:spcPts val="0"/>
                </a:spcBef>
                <a:spcAft>
                  <a:spcPts val="0"/>
                </a:spcAft>
                <a:buNone/>
              </a:pPr>
              <a:endParaRPr sz="1800">
                <a:solidFill>
                  <a:schemeClr val="dk1"/>
                </a:solidFill>
                <a:latin typeface="Calibri"/>
                <a:ea typeface="Calibri"/>
                <a:cs typeface="Calibri"/>
                <a:sym typeface="Calibri"/>
              </a:endParaRPr>
            </a:p>
          </p:txBody>
        </p:sp>
      </p:grpSp>
      <p:sp>
        <p:nvSpPr>
          <p:cNvPr id="781" name="Google Shape;781;h45fec8897d672ad4_6_34"/>
          <p:cNvSpPr/>
          <p:nvPr/>
        </p:nvSpPr>
        <p:spPr>
          <a:xfrm>
            <a:off x="-574409" y="63331"/>
            <a:ext cx="6396762" cy="856734"/>
          </a:xfrm>
          <a:custGeom>
            <a:avLst/>
            <a:gdLst/>
            <a:ahLst/>
            <a:cxnLst/>
            <a:rect l="l" t="t" r="r" b="b"/>
            <a:pathLst>
              <a:path w="6396762" h="856734" extrusionOk="0">
                <a:moveTo>
                  <a:pt x="0" y="0"/>
                </a:moveTo>
                <a:lnTo>
                  <a:pt x="6396762" y="0"/>
                </a:lnTo>
                <a:lnTo>
                  <a:pt x="6396762" y="856734"/>
                </a:lnTo>
                <a:lnTo>
                  <a:pt x="0" y="856734"/>
                </a:lnTo>
                <a:lnTo>
                  <a:pt x="0" y="0"/>
                </a:lnTo>
                <a:close/>
              </a:path>
            </a:pathLst>
          </a:custGeom>
          <a:blipFill rotWithShape="1">
            <a:blip r:embed="rId11">
              <a:alphaModFix/>
            </a:blip>
            <a:stretch>
              <a:fillRect t="-213824" b="-21382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2" name="Google Shape;782;h45fec8897d672ad4_6_34"/>
          <p:cNvSpPr txBox="1"/>
          <p:nvPr/>
        </p:nvSpPr>
        <p:spPr>
          <a:xfrm>
            <a:off x="742626" y="1099288"/>
            <a:ext cx="10159454" cy="530861"/>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099">
                <a:solidFill>
                  <a:srgbClr val="FFFFFF"/>
                </a:solidFill>
                <a:latin typeface="Montserrat"/>
                <a:ea typeface="Montserrat"/>
                <a:cs typeface="Montserrat"/>
                <a:sym typeface="Montserrat"/>
              </a:rPr>
              <a:t>ASVs in Action: Practical Deployments &amp; Operations</a:t>
            </a:r>
            <a:endParaRPr/>
          </a:p>
        </p:txBody>
      </p:sp>
      <p:sp>
        <p:nvSpPr>
          <p:cNvPr id="783" name="Google Shape;783;h45fec8897d672ad4_6_34"/>
          <p:cNvSpPr txBox="1"/>
          <p:nvPr/>
        </p:nvSpPr>
        <p:spPr>
          <a:xfrm>
            <a:off x="516107" y="2408006"/>
            <a:ext cx="6108241" cy="1454629"/>
          </a:xfrm>
          <a:prstGeom prst="rect">
            <a:avLst/>
          </a:prstGeom>
          <a:noFill/>
          <a:ln>
            <a:noFill/>
          </a:ln>
        </p:spPr>
        <p:txBody>
          <a:bodyPr spcFirstLastPara="1" wrap="square" lIns="0" tIns="0" rIns="0" bIns="0" anchor="t" anchorCtr="0">
            <a:spAutoFit/>
          </a:bodyPr>
          <a:lstStyle/>
          <a:p>
            <a:pPr marL="347077" marR="0" lvl="1" indent="-173538" algn="l" rtl="0">
              <a:lnSpc>
                <a:spcPct val="125000"/>
              </a:lnSpc>
              <a:spcBef>
                <a:spcPts val="0"/>
              </a:spcBef>
              <a:spcAft>
                <a:spcPts val="0"/>
              </a:spcAft>
              <a:buClr>
                <a:srgbClr val="FFFFFF"/>
              </a:buClr>
              <a:buSzPts val="1800"/>
              <a:buFont typeface="Arial"/>
              <a:buChar char="•"/>
            </a:pPr>
            <a:r>
              <a:rPr lang="en-US" sz="1800" b="0" i="0" u="none" strike="noStrike" cap="none">
                <a:solidFill>
                  <a:srgbClr val="FFFFFF"/>
                </a:solidFill>
                <a:latin typeface="Montserrat Medium"/>
                <a:ea typeface="Montserrat Medium"/>
                <a:cs typeface="Montserrat Medium"/>
                <a:sym typeface="Montserrat Medium"/>
              </a:rPr>
              <a:t>24/7 Operational Capacity</a:t>
            </a:r>
            <a:endParaRPr sz="1800" b="0" i="0" u="none" strike="noStrike" cap="none">
              <a:solidFill>
                <a:srgbClr val="FFFFFF"/>
              </a:solidFill>
              <a:latin typeface="Montserrat Medium"/>
              <a:ea typeface="Montserrat Medium"/>
              <a:cs typeface="Montserrat Medium"/>
              <a:sym typeface="Montserrat Medium"/>
            </a:endParaRPr>
          </a:p>
          <a:p>
            <a:pPr marL="347077" marR="0" lvl="1" indent="-173538" algn="l" rtl="0">
              <a:lnSpc>
                <a:spcPct val="125000"/>
              </a:lnSpc>
              <a:spcBef>
                <a:spcPts val="0"/>
              </a:spcBef>
              <a:spcAft>
                <a:spcPts val="0"/>
              </a:spcAft>
              <a:buClr>
                <a:srgbClr val="FFFFFF"/>
              </a:buClr>
              <a:buSzPts val="1800"/>
              <a:buFont typeface="Arial"/>
              <a:buChar char="•"/>
            </a:pPr>
            <a:r>
              <a:rPr lang="en-US" sz="1800" b="0" i="0" u="none" strike="noStrike" cap="none">
                <a:solidFill>
                  <a:srgbClr val="FFFFFF"/>
                </a:solidFill>
                <a:latin typeface="Montserrat Medium"/>
                <a:ea typeface="Montserrat Medium"/>
                <a:cs typeface="Montserrat Medium"/>
                <a:sym typeface="Montserrat Medium"/>
              </a:rPr>
              <a:t>Real-time Environmental Data Gathering</a:t>
            </a:r>
            <a:endParaRPr sz="1800" b="0" i="0" u="none" strike="noStrike" cap="none">
              <a:solidFill>
                <a:srgbClr val="FFFFFF"/>
              </a:solidFill>
              <a:latin typeface="Montserrat Medium"/>
              <a:ea typeface="Montserrat Medium"/>
              <a:cs typeface="Montserrat Medium"/>
              <a:sym typeface="Montserrat Medium"/>
            </a:endParaRPr>
          </a:p>
          <a:p>
            <a:pPr marL="347077" marR="0" lvl="1" indent="-173538" algn="l" rtl="0">
              <a:lnSpc>
                <a:spcPct val="125000"/>
              </a:lnSpc>
              <a:spcBef>
                <a:spcPts val="0"/>
              </a:spcBef>
              <a:spcAft>
                <a:spcPts val="0"/>
              </a:spcAft>
              <a:buClr>
                <a:srgbClr val="FFFFFF"/>
              </a:buClr>
              <a:buSzPts val="1800"/>
              <a:buFont typeface="Arial"/>
              <a:buChar char="•"/>
            </a:pPr>
            <a:r>
              <a:rPr lang="en-US" sz="1800" b="0" i="0" u="none" strike="noStrike" cap="none">
                <a:solidFill>
                  <a:srgbClr val="FFFFFF"/>
                </a:solidFill>
                <a:latin typeface="Montserrat Medium"/>
                <a:ea typeface="Montserrat Medium"/>
                <a:cs typeface="Montserrat Medium"/>
                <a:sym typeface="Montserrat Medium"/>
              </a:rPr>
              <a:t>Targeted and Predictive Cleaning</a:t>
            </a:r>
            <a:endParaRPr/>
          </a:p>
          <a:p>
            <a:pPr marL="347077" marR="0" lvl="1" indent="-173538" algn="l" rtl="0">
              <a:lnSpc>
                <a:spcPct val="125000"/>
              </a:lnSpc>
              <a:spcBef>
                <a:spcPts val="0"/>
              </a:spcBef>
              <a:spcAft>
                <a:spcPts val="0"/>
              </a:spcAft>
              <a:buClr>
                <a:srgbClr val="FFFFFF"/>
              </a:buClr>
              <a:buSzPts val="1800"/>
              <a:buFont typeface="Arial"/>
              <a:buChar char="•"/>
            </a:pPr>
            <a:r>
              <a:rPr lang="en-US" sz="1800" b="0" i="0" u="none" strike="noStrike" cap="none">
                <a:solidFill>
                  <a:srgbClr val="FFFFFF"/>
                </a:solidFill>
                <a:latin typeface="Montserrat Medium"/>
                <a:ea typeface="Montserrat Medium"/>
                <a:cs typeface="Montserrat Medium"/>
                <a:sym typeface="Montserrat Medium"/>
              </a:rPr>
              <a:t>Scalable Fleet Efficiency</a:t>
            </a:r>
            <a:endParaRPr sz="1800" b="0" i="0" u="none" strike="noStrike" cap="none">
              <a:solidFill>
                <a:srgbClr val="FFFFFF"/>
              </a:solidFill>
              <a:latin typeface="Montserrat Medium"/>
              <a:ea typeface="Montserrat Medium"/>
              <a:cs typeface="Montserrat Medium"/>
              <a:sym typeface="Montserrat Medium"/>
            </a:endParaRPr>
          </a:p>
          <a:p>
            <a:pPr marL="347077" marR="0" lvl="1" indent="-173538" algn="l" rtl="0">
              <a:lnSpc>
                <a:spcPct val="125000"/>
              </a:lnSpc>
              <a:spcBef>
                <a:spcPts val="0"/>
              </a:spcBef>
              <a:spcAft>
                <a:spcPts val="0"/>
              </a:spcAft>
              <a:buClr>
                <a:srgbClr val="FFFFFF"/>
              </a:buClr>
              <a:buSzPts val="1800"/>
              <a:buFont typeface="Arial"/>
              <a:buChar char="•"/>
            </a:pPr>
            <a:r>
              <a:rPr lang="en-US" sz="1800" b="0" i="0" u="none" strike="noStrike" cap="none">
                <a:solidFill>
                  <a:srgbClr val="FFFFFF"/>
                </a:solidFill>
                <a:latin typeface="Montserrat Medium"/>
                <a:ea typeface="Montserrat Medium"/>
                <a:cs typeface="Montserrat Medium"/>
                <a:sym typeface="Montserrat Medium"/>
              </a:rPr>
              <a:t>Zero-Emission, Low-Noise Operation</a:t>
            </a:r>
            <a:endParaRPr sz="1800" b="0" i="0" u="none" strike="noStrike" cap="none">
              <a:solidFill>
                <a:srgbClr val="FFFFFF"/>
              </a:solidFill>
              <a:latin typeface="Montserrat Medium"/>
              <a:ea typeface="Montserrat Medium"/>
              <a:cs typeface="Montserrat Medium"/>
              <a:sym typeface="Montserrat Medium"/>
            </a:endParaRPr>
          </a:p>
        </p:txBody>
      </p:sp>
      <p:sp>
        <p:nvSpPr>
          <p:cNvPr id="784" name="Google Shape;784;h45fec8897d672ad4_6_34"/>
          <p:cNvSpPr txBox="1"/>
          <p:nvPr/>
        </p:nvSpPr>
        <p:spPr>
          <a:xfrm>
            <a:off x="14859000" y="800100"/>
            <a:ext cx="3183175" cy="23782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435" b="1">
                <a:solidFill>
                  <a:srgbClr val="FFFFFF"/>
                </a:solidFill>
                <a:latin typeface="Montserrat"/>
                <a:ea typeface="Montserrat"/>
                <a:cs typeface="Montserrat"/>
                <a:sym typeface="Montserrat"/>
              </a:rPr>
              <a:t>150+ ASV’s Deployed Globally</a:t>
            </a:r>
            <a:endParaRPr/>
          </a:p>
        </p:txBody>
      </p:sp>
      <p:pic>
        <p:nvPicPr>
          <p:cNvPr id="785" name="Google Shape;785;h45fec8897d672ad4_6_34"/>
          <p:cNvPicPr preferRelativeResize="0"/>
          <p:nvPr/>
        </p:nvPicPr>
        <p:blipFill rotWithShape="1">
          <a:blip r:embed="rId12">
            <a:alphaModFix/>
          </a:blip>
          <a:srcRect/>
          <a:stretch/>
        </p:blipFill>
        <p:spPr>
          <a:xfrm>
            <a:off x="405528" y="4461085"/>
            <a:ext cx="6218820" cy="3477003"/>
          </a:xfrm>
          <a:prstGeom prst="rect">
            <a:avLst/>
          </a:prstGeom>
          <a:noFill/>
          <a:ln>
            <a:noFill/>
          </a:ln>
        </p:spPr>
      </p:pic>
      <p:sp>
        <p:nvSpPr>
          <p:cNvPr id="786" name="Google Shape;786;h45fec8897d672ad4_6_34"/>
          <p:cNvSpPr/>
          <p:nvPr/>
        </p:nvSpPr>
        <p:spPr>
          <a:xfrm>
            <a:off x="15957401" y="9993709"/>
            <a:ext cx="2084775" cy="179601"/>
          </a:xfrm>
          <a:custGeom>
            <a:avLst/>
            <a:gdLst/>
            <a:ahLst/>
            <a:cxnLst/>
            <a:rect l="l" t="t" r="r" b="b"/>
            <a:pathLst>
              <a:path w="2084775" h="179601" extrusionOk="0">
                <a:moveTo>
                  <a:pt x="0" y="0"/>
                </a:moveTo>
                <a:lnTo>
                  <a:pt x="2084775" y="0"/>
                </a:lnTo>
                <a:lnTo>
                  <a:pt x="2084775" y="179600"/>
                </a:lnTo>
                <a:lnTo>
                  <a:pt x="0" y="179600"/>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C2F3E"/>
        </a:solidFill>
        <a:effectLst/>
      </p:bgPr>
    </p:bg>
    <p:spTree>
      <p:nvGrpSpPr>
        <p:cNvPr id="1" name="Shape 790"/>
        <p:cNvGrpSpPr/>
        <p:nvPr/>
      </p:nvGrpSpPr>
      <p:grpSpPr>
        <a:xfrm>
          <a:off x="0" y="0"/>
          <a:ext cx="0" cy="0"/>
          <a:chOff x="0" y="0"/>
          <a:chExt cx="0" cy="0"/>
        </a:xfrm>
      </p:grpSpPr>
      <p:sp>
        <p:nvSpPr>
          <p:cNvPr id="791" name="Google Shape;791;h45fec8897d672ad4_6_55"/>
          <p:cNvSpPr/>
          <p:nvPr/>
        </p:nvSpPr>
        <p:spPr>
          <a:xfrm>
            <a:off x="5968555" y="1425908"/>
            <a:ext cx="9029901" cy="4835639"/>
          </a:xfrm>
          <a:custGeom>
            <a:avLst/>
            <a:gdLst/>
            <a:ahLst/>
            <a:cxnLst/>
            <a:rect l="l" t="t" r="r" b="b"/>
            <a:pathLst>
              <a:path w="9029901" h="4835639" extrusionOk="0">
                <a:moveTo>
                  <a:pt x="0" y="0"/>
                </a:moveTo>
                <a:lnTo>
                  <a:pt x="9029901" y="0"/>
                </a:lnTo>
                <a:lnTo>
                  <a:pt x="9029901" y="4835639"/>
                </a:lnTo>
                <a:lnTo>
                  <a:pt x="0" y="4835639"/>
                </a:lnTo>
                <a:lnTo>
                  <a:pt x="0" y="0"/>
                </a:lnTo>
                <a:close/>
              </a:path>
            </a:pathLst>
          </a:custGeom>
          <a:blipFill rotWithShape="1">
            <a:blip r:embed="rId3">
              <a:alphaModFix/>
            </a:blip>
            <a:stretch>
              <a:fillRect l="-873" r="-87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2" name="Google Shape;792;h45fec8897d672ad4_6_55"/>
          <p:cNvSpPr/>
          <p:nvPr/>
        </p:nvSpPr>
        <p:spPr>
          <a:xfrm>
            <a:off x="14998456" y="2712678"/>
            <a:ext cx="2712750" cy="1353483"/>
          </a:xfrm>
          <a:custGeom>
            <a:avLst/>
            <a:gdLst/>
            <a:ahLst/>
            <a:cxnLst/>
            <a:rect l="l" t="t" r="r" b="b"/>
            <a:pathLst>
              <a:path w="2712750" h="1353483" extrusionOk="0">
                <a:moveTo>
                  <a:pt x="0" y="0"/>
                </a:moveTo>
                <a:lnTo>
                  <a:pt x="2712750" y="0"/>
                </a:lnTo>
                <a:lnTo>
                  <a:pt x="2712750" y="1353483"/>
                </a:lnTo>
                <a:lnTo>
                  <a:pt x="0" y="135348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3" name="Google Shape;793;h45fec8897d672ad4_6_55"/>
          <p:cNvSpPr/>
          <p:nvPr/>
        </p:nvSpPr>
        <p:spPr>
          <a:xfrm>
            <a:off x="14998456" y="4285236"/>
            <a:ext cx="2712750" cy="1808500"/>
          </a:xfrm>
          <a:custGeom>
            <a:avLst/>
            <a:gdLst/>
            <a:ahLst/>
            <a:cxnLst/>
            <a:rect l="l" t="t" r="r" b="b"/>
            <a:pathLst>
              <a:path w="2712750" h="1808500" extrusionOk="0">
                <a:moveTo>
                  <a:pt x="0" y="0"/>
                </a:moveTo>
                <a:lnTo>
                  <a:pt x="2712750" y="0"/>
                </a:lnTo>
                <a:lnTo>
                  <a:pt x="2712750" y="1808500"/>
                </a:lnTo>
                <a:lnTo>
                  <a:pt x="0" y="180850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4" name="Google Shape;794;h45fec8897d672ad4_6_55"/>
          <p:cNvSpPr/>
          <p:nvPr/>
        </p:nvSpPr>
        <p:spPr>
          <a:xfrm>
            <a:off x="14998456" y="6303204"/>
            <a:ext cx="2712750" cy="1535636"/>
          </a:xfrm>
          <a:custGeom>
            <a:avLst/>
            <a:gdLst/>
            <a:ahLst/>
            <a:cxnLst/>
            <a:rect l="l" t="t" r="r" b="b"/>
            <a:pathLst>
              <a:path w="2712750" h="1535636" extrusionOk="0">
                <a:moveTo>
                  <a:pt x="0" y="0"/>
                </a:moveTo>
                <a:lnTo>
                  <a:pt x="2712750" y="0"/>
                </a:lnTo>
                <a:lnTo>
                  <a:pt x="2712750" y="1535637"/>
                </a:lnTo>
                <a:lnTo>
                  <a:pt x="0" y="1535637"/>
                </a:lnTo>
                <a:lnTo>
                  <a:pt x="0" y="0"/>
                </a:lnTo>
                <a:close/>
              </a:path>
            </a:pathLst>
          </a:custGeom>
          <a:blipFill rotWithShape="1">
            <a:blip r:embed="rId6">
              <a:alphaModFix/>
            </a:blip>
            <a:stretch>
              <a:fillRect t="-1776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5" name="Google Shape;795;h45fec8897d672ad4_6_55"/>
          <p:cNvSpPr/>
          <p:nvPr/>
        </p:nvSpPr>
        <p:spPr>
          <a:xfrm>
            <a:off x="5822353" y="6189400"/>
            <a:ext cx="9085149" cy="4237541"/>
          </a:xfrm>
          <a:custGeom>
            <a:avLst/>
            <a:gdLst/>
            <a:ahLst/>
            <a:cxnLst/>
            <a:rect l="l" t="t" r="r" b="b"/>
            <a:pathLst>
              <a:path w="9085149" h="4237541" extrusionOk="0">
                <a:moveTo>
                  <a:pt x="0" y="0"/>
                </a:moveTo>
                <a:lnTo>
                  <a:pt x="9085149" y="0"/>
                </a:lnTo>
                <a:lnTo>
                  <a:pt x="9085149" y="4237541"/>
                </a:lnTo>
                <a:lnTo>
                  <a:pt x="0" y="4237541"/>
                </a:lnTo>
                <a:lnTo>
                  <a:pt x="0" y="0"/>
                </a:lnTo>
                <a:close/>
              </a:path>
            </a:pathLst>
          </a:custGeom>
          <a:blipFill rotWithShape="1">
            <a:blip r:embed="rId7">
              <a:alphaModFix/>
            </a:blip>
            <a:stretch>
              <a:fillRect t="-1235" r="-6128" b="-419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6" name="Google Shape;796;h45fec8897d672ad4_6_55"/>
          <p:cNvSpPr/>
          <p:nvPr/>
        </p:nvSpPr>
        <p:spPr>
          <a:xfrm>
            <a:off x="363649" y="3940432"/>
            <a:ext cx="7271213" cy="5617012"/>
          </a:xfrm>
          <a:custGeom>
            <a:avLst/>
            <a:gdLst/>
            <a:ahLst/>
            <a:cxnLst/>
            <a:rect l="l" t="t" r="r" b="b"/>
            <a:pathLst>
              <a:path w="7271213" h="5617012" extrusionOk="0">
                <a:moveTo>
                  <a:pt x="0" y="0"/>
                </a:moveTo>
                <a:lnTo>
                  <a:pt x="7271213" y="0"/>
                </a:lnTo>
                <a:lnTo>
                  <a:pt x="7271213" y="5617012"/>
                </a:lnTo>
                <a:lnTo>
                  <a:pt x="0" y="5617012"/>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7" name="Google Shape;797;h45fec8897d672ad4_6_55"/>
          <p:cNvSpPr/>
          <p:nvPr/>
        </p:nvSpPr>
        <p:spPr>
          <a:xfrm>
            <a:off x="14998456" y="8057916"/>
            <a:ext cx="2712750" cy="1867141"/>
          </a:xfrm>
          <a:custGeom>
            <a:avLst/>
            <a:gdLst/>
            <a:ahLst/>
            <a:cxnLst/>
            <a:rect l="l" t="t" r="r" b="b"/>
            <a:pathLst>
              <a:path w="2712750" h="1867141" extrusionOk="0">
                <a:moveTo>
                  <a:pt x="0" y="0"/>
                </a:moveTo>
                <a:lnTo>
                  <a:pt x="2712750" y="0"/>
                </a:lnTo>
                <a:lnTo>
                  <a:pt x="2712750" y="1867140"/>
                </a:lnTo>
                <a:lnTo>
                  <a:pt x="0" y="1867140"/>
                </a:lnTo>
                <a:lnTo>
                  <a:pt x="0" y="0"/>
                </a:lnTo>
                <a:close/>
              </a:path>
            </a:pathLst>
          </a:custGeom>
          <a:blipFill rotWithShape="1">
            <a:blip r:embed="rId9">
              <a:alphaModFix/>
            </a:blip>
            <a:stretch>
              <a:fillRect t="-5292" b="-367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798" name="Google Shape;798;h45fec8897d672ad4_6_55"/>
          <p:cNvGrpSpPr/>
          <p:nvPr/>
        </p:nvGrpSpPr>
        <p:grpSpPr>
          <a:xfrm>
            <a:off x="0" y="-144661"/>
            <a:ext cx="18288000" cy="969476"/>
            <a:chOff x="0" y="-38100"/>
            <a:chExt cx="4816593" cy="255335"/>
          </a:xfrm>
        </p:grpSpPr>
        <p:sp>
          <p:nvSpPr>
            <p:cNvPr id="799" name="Google Shape;799;h45fec8897d672ad4_6_55"/>
            <p:cNvSpPr/>
            <p:nvPr/>
          </p:nvSpPr>
          <p:spPr>
            <a:xfrm>
              <a:off x="0" y="0"/>
              <a:ext cx="4816592" cy="217235"/>
            </a:xfrm>
            <a:custGeom>
              <a:avLst/>
              <a:gdLst/>
              <a:ahLst/>
              <a:cxnLst/>
              <a:rect l="l" t="t" r="r" b="b"/>
              <a:pathLst>
                <a:path w="4816592" h="217235" extrusionOk="0">
                  <a:moveTo>
                    <a:pt x="0" y="0"/>
                  </a:moveTo>
                  <a:lnTo>
                    <a:pt x="4816592" y="0"/>
                  </a:lnTo>
                  <a:lnTo>
                    <a:pt x="4816592" y="217235"/>
                  </a:lnTo>
                  <a:lnTo>
                    <a:pt x="0" y="217235"/>
                  </a:lnTo>
                  <a:close/>
                </a:path>
              </a:pathLst>
            </a:custGeom>
            <a:solidFill>
              <a:srgbClr val="3C607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0" name="Google Shape;800;h45fec8897d672ad4_6_55"/>
            <p:cNvSpPr txBox="1"/>
            <p:nvPr/>
          </p:nvSpPr>
          <p:spPr>
            <a:xfrm>
              <a:off x="0" y="-38100"/>
              <a:ext cx="4816593" cy="255335"/>
            </a:xfrm>
            <a:prstGeom prst="rect">
              <a:avLst/>
            </a:prstGeom>
            <a:noFill/>
            <a:ln>
              <a:noFill/>
            </a:ln>
          </p:spPr>
          <p:txBody>
            <a:bodyPr spcFirstLastPara="1" wrap="square" lIns="50800" tIns="50800" rIns="50800" bIns="50800" anchor="ctr" anchorCtr="0">
              <a:noAutofit/>
            </a:bodyPr>
            <a:lstStyle/>
            <a:p>
              <a:pPr marL="0" marR="0" lvl="0" indent="0" algn="ctr" rtl="0">
                <a:lnSpc>
                  <a:spcPct val="111611"/>
                </a:lnSpc>
                <a:spcBef>
                  <a:spcPts val="0"/>
                </a:spcBef>
                <a:spcAft>
                  <a:spcPts val="0"/>
                </a:spcAft>
                <a:buNone/>
              </a:pPr>
              <a:endParaRPr sz="1800">
                <a:solidFill>
                  <a:schemeClr val="dk1"/>
                </a:solidFill>
                <a:latin typeface="Calibri"/>
                <a:ea typeface="Calibri"/>
                <a:cs typeface="Calibri"/>
                <a:sym typeface="Calibri"/>
              </a:endParaRPr>
            </a:p>
          </p:txBody>
        </p:sp>
      </p:grpSp>
      <p:sp>
        <p:nvSpPr>
          <p:cNvPr id="801" name="Google Shape;801;h45fec8897d672ad4_6_55"/>
          <p:cNvSpPr/>
          <p:nvPr/>
        </p:nvSpPr>
        <p:spPr>
          <a:xfrm>
            <a:off x="14998456" y="672332"/>
            <a:ext cx="2712750" cy="1819803"/>
          </a:xfrm>
          <a:custGeom>
            <a:avLst/>
            <a:gdLst/>
            <a:ahLst/>
            <a:cxnLst/>
            <a:rect l="l" t="t" r="r" b="b"/>
            <a:pathLst>
              <a:path w="2712750" h="1819803" extrusionOk="0">
                <a:moveTo>
                  <a:pt x="0" y="0"/>
                </a:moveTo>
                <a:lnTo>
                  <a:pt x="2712750" y="0"/>
                </a:lnTo>
                <a:lnTo>
                  <a:pt x="2712750" y="1819803"/>
                </a:lnTo>
                <a:lnTo>
                  <a:pt x="0" y="181980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2" name="Google Shape;802;h45fec8897d672ad4_6_55"/>
          <p:cNvSpPr/>
          <p:nvPr/>
        </p:nvSpPr>
        <p:spPr>
          <a:xfrm>
            <a:off x="-894385" y="0"/>
            <a:ext cx="5968555" cy="727635"/>
          </a:xfrm>
          <a:custGeom>
            <a:avLst/>
            <a:gdLst/>
            <a:ahLst/>
            <a:cxnLst/>
            <a:rect l="l" t="t" r="r" b="b"/>
            <a:pathLst>
              <a:path w="5968555" h="727635" extrusionOk="0">
                <a:moveTo>
                  <a:pt x="0" y="0"/>
                </a:moveTo>
                <a:lnTo>
                  <a:pt x="5968555" y="0"/>
                </a:lnTo>
                <a:lnTo>
                  <a:pt x="5968555" y="727635"/>
                </a:lnTo>
                <a:lnTo>
                  <a:pt x="0" y="727635"/>
                </a:lnTo>
                <a:lnTo>
                  <a:pt x="0" y="0"/>
                </a:lnTo>
                <a:close/>
              </a:path>
            </a:pathLst>
          </a:custGeom>
          <a:blipFill rotWithShape="1">
            <a:blip r:embed="rId11">
              <a:alphaModFix/>
            </a:blip>
            <a:stretch>
              <a:fillRect t="-221773" b="-25790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3" name="Google Shape;803;h45fec8897d672ad4_6_55"/>
          <p:cNvSpPr txBox="1"/>
          <p:nvPr/>
        </p:nvSpPr>
        <p:spPr>
          <a:xfrm>
            <a:off x="677524" y="996161"/>
            <a:ext cx="10752475" cy="511807"/>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099">
                <a:solidFill>
                  <a:srgbClr val="FFFFFF"/>
                </a:solidFill>
                <a:latin typeface="Montserrat"/>
                <a:ea typeface="Montserrat"/>
                <a:cs typeface="Montserrat"/>
                <a:sym typeface="Montserrat"/>
              </a:rPr>
              <a:t>ASVs in Action: Practical Deployments &amp; Operations</a:t>
            </a:r>
            <a:endParaRPr/>
          </a:p>
        </p:txBody>
      </p:sp>
      <p:sp>
        <p:nvSpPr>
          <p:cNvPr id="804" name="Google Shape;804;h45fec8897d672ad4_6_55"/>
          <p:cNvSpPr txBox="1"/>
          <p:nvPr/>
        </p:nvSpPr>
        <p:spPr>
          <a:xfrm>
            <a:off x="677525" y="1726941"/>
            <a:ext cx="5144828" cy="3041091"/>
          </a:xfrm>
          <a:prstGeom prst="rect">
            <a:avLst/>
          </a:prstGeom>
          <a:noFill/>
          <a:ln>
            <a:noFill/>
          </a:ln>
        </p:spPr>
        <p:txBody>
          <a:bodyPr spcFirstLastPara="1" wrap="square" lIns="0" tIns="0" rIns="0" bIns="0" anchor="t" anchorCtr="0">
            <a:spAutoFit/>
          </a:bodyPr>
          <a:lstStyle/>
          <a:p>
            <a:pPr marL="0" marR="0" lvl="0" indent="0" algn="l" rtl="0">
              <a:lnSpc>
                <a:spcPct val="140076"/>
              </a:lnSpc>
              <a:spcBef>
                <a:spcPts val="0"/>
              </a:spcBef>
              <a:spcAft>
                <a:spcPts val="0"/>
              </a:spcAft>
              <a:buNone/>
            </a:pPr>
            <a:r>
              <a:rPr lang="en-US" sz="1577">
                <a:solidFill>
                  <a:srgbClr val="FFFFFF"/>
                </a:solidFill>
                <a:latin typeface="Montserrat"/>
                <a:ea typeface="Montserrat"/>
                <a:cs typeface="Montserrat"/>
                <a:sym typeface="Montserrat"/>
              </a:rPr>
              <a:t>The MegaShark is an industrial-grade Autonomous Surface Vessel (ASV) developed by RanMarine Technology to tackle heavy-duty harbor pollution. The electric vessel scoops up plastics, floating debris, and dense biomass directly into its large front intake, holding up to 880 liters (440 kg) of waste per trip. Built with a rugged aluminum hull and twin silent electric thrusters, it delivers up to 12 hours of zero-emission operation and can be steered directly onboard or piloted remotely in hazardous zones.</a:t>
            </a:r>
            <a:endParaRPr/>
          </a:p>
        </p:txBody>
      </p:sp>
      <p:sp>
        <p:nvSpPr>
          <p:cNvPr id="805" name="Google Shape;805;h45fec8897d672ad4_6_55"/>
          <p:cNvSpPr/>
          <p:nvPr/>
        </p:nvSpPr>
        <p:spPr>
          <a:xfrm>
            <a:off x="15957401" y="9993709"/>
            <a:ext cx="2084775" cy="179601"/>
          </a:xfrm>
          <a:custGeom>
            <a:avLst/>
            <a:gdLst/>
            <a:ahLst/>
            <a:cxnLst/>
            <a:rect l="l" t="t" r="r" b="b"/>
            <a:pathLst>
              <a:path w="2084775" h="179601" extrusionOk="0">
                <a:moveTo>
                  <a:pt x="0" y="0"/>
                </a:moveTo>
                <a:lnTo>
                  <a:pt x="2084775" y="0"/>
                </a:lnTo>
                <a:lnTo>
                  <a:pt x="2084775" y="179600"/>
                </a:lnTo>
                <a:lnTo>
                  <a:pt x="0" y="179600"/>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C2F3E"/>
        </a:solidFill>
        <a:effectLst/>
      </p:bgPr>
    </p:bg>
    <p:spTree>
      <p:nvGrpSpPr>
        <p:cNvPr id="1" name="Shape 809"/>
        <p:cNvGrpSpPr/>
        <p:nvPr/>
      </p:nvGrpSpPr>
      <p:grpSpPr>
        <a:xfrm>
          <a:off x="0" y="0"/>
          <a:ext cx="0" cy="0"/>
          <a:chOff x="0" y="0"/>
          <a:chExt cx="0" cy="0"/>
        </a:xfrm>
      </p:grpSpPr>
      <p:sp>
        <p:nvSpPr>
          <p:cNvPr id="810" name="Google Shape;810;h45fec8897d672ad4_6_73"/>
          <p:cNvSpPr/>
          <p:nvPr/>
        </p:nvSpPr>
        <p:spPr>
          <a:xfrm>
            <a:off x="0" y="1715496"/>
            <a:ext cx="12573000" cy="1452101"/>
          </a:xfrm>
          <a:custGeom>
            <a:avLst/>
            <a:gdLst/>
            <a:ahLst/>
            <a:cxnLst/>
            <a:rect l="l" t="t" r="r" b="b"/>
            <a:pathLst>
              <a:path w="4816592" h="217235" extrusionOk="0">
                <a:moveTo>
                  <a:pt x="0" y="0"/>
                </a:moveTo>
                <a:lnTo>
                  <a:pt x="4816592" y="0"/>
                </a:lnTo>
                <a:lnTo>
                  <a:pt x="4816592" y="217235"/>
                </a:lnTo>
                <a:lnTo>
                  <a:pt x="0" y="217235"/>
                </a:lnTo>
                <a:close/>
              </a:path>
            </a:pathLst>
          </a:custGeom>
          <a:solidFill>
            <a:srgbClr val="3C607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1" name="Google Shape;811;h45fec8897d672ad4_6_73"/>
          <p:cNvSpPr/>
          <p:nvPr/>
        </p:nvSpPr>
        <p:spPr>
          <a:xfrm>
            <a:off x="8210720" y="5143500"/>
            <a:ext cx="9048580" cy="4729940"/>
          </a:xfrm>
          <a:custGeom>
            <a:avLst/>
            <a:gdLst/>
            <a:ahLst/>
            <a:cxnLst/>
            <a:rect l="l" t="t" r="r" b="b"/>
            <a:pathLst>
              <a:path w="9048580" h="4729940" extrusionOk="0">
                <a:moveTo>
                  <a:pt x="0" y="0"/>
                </a:moveTo>
                <a:lnTo>
                  <a:pt x="9048580" y="0"/>
                </a:lnTo>
                <a:lnTo>
                  <a:pt x="9048580" y="4729940"/>
                </a:lnTo>
                <a:lnTo>
                  <a:pt x="0" y="472994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2" name="Google Shape;812;h45fec8897d672ad4_6_73"/>
          <p:cNvSpPr/>
          <p:nvPr/>
        </p:nvSpPr>
        <p:spPr>
          <a:xfrm>
            <a:off x="12705318" y="1728524"/>
            <a:ext cx="4787245" cy="3574476"/>
          </a:xfrm>
          <a:custGeom>
            <a:avLst/>
            <a:gdLst/>
            <a:ahLst/>
            <a:cxnLst/>
            <a:rect l="l" t="t" r="r" b="b"/>
            <a:pathLst>
              <a:path w="4787245" h="3574476" extrusionOk="0">
                <a:moveTo>
                  <a:pt x="0" y="0"/>
                </a:moveTo>
                <a:lnTo>
                  <a:pt x="4787245" y="0"/>
                </a:lnTo>
                <a:lnTo>
                  <a:pt x="4787245" y="3574476"/>
                </a:lnTo>
                <a:lnTo>
                  <a:pt x="0" y="35744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3" name="Google Shape;813;h45fec8897d672ad4_6_73"/>
          <p:cNvSpPr txBox="1"/>
          <p:nvPr/>
        </p:nvSpPr>
        <p:spPr>
          <a:xfrm>
            <a:off x="382128" y="750069"/>
            <a:ext cx="13802132" cy="530861"/>
          </a:xfrm>
          <a:prstGeom prst="rect">
            <a:avLst/>
          </a:prstGeom>
          <a:noFill/>
          <a:ln>
            <a:noFill/>
          </a:ln>
        </p:spPr>
        <p:txBody>
          <a:bodyPr spcFirstLastPara="1" wrap="square" lIns="0" tIns="0" rIns="0" bIns="0" anchor="t" anchorCtr="0">
            <a:spAutoFit/>
          </a:bodyPr>
          <a:lstStyle/>
          <a:p>
            <a:pPr marL="0" marR="0" lvl="0" indent="0" algn="l" rtl="0">
              <a:lnSpc>
                <a:spcPct val="140012"/>
              </a:lnSpc>
              <a:spcBef>
                <a:spcPts val="0"/>
              </a:spcBef>
              <a:spcAft>
                <a:spcPts val="0"/>
              </a:spcAft>
              <a:buNone/>
            </a:pPr>
            <a:r>
              <a:rPr lang="en-US" sz="3099">
                <a:solidFill>
                  <a:srgbClr val="FFFFFF"/>
                </a:solidFill>
                <a:latin typeface="Montserrat"/>
                <a:ea typeface="Montserrat"/>
                <a:cs typeface="Montserrat"/>
                <a:sym typeface="Montserrat"/>
              </a:rPr>
              <a:t>From Trash &amp; Debris  to Intelligence: Data-Driven Governance</a:t>
            </a:r>
            <a:endParaRPr/>
          </a:p>
        </p:txBody>
      </p:sp>
      <p:sp>
        <p:nvSpPr>
          <p:cNvPr id="814" name="Google Shape;814;h45fec8897d672ad4_6_73"/>
          <p:cNvSpPr txBox="1"/>
          <p:nvPr/>
        </p:nvSpPr>
        <p:spPr>
          <a:xfrm>
            <a:off x="394136" y="4024146"/>
            <a:ext cx="7343252" cy="1747851"/>
          </a:xfrm>
          <a:prstGeom prst="rect">
            <a:avLst/>
          </a:prstGeom>
          <a:noFill/>
          <a:ln>
            <a:noFill/>
          </a:ln>
        </p:spPr>
        <p:txBody>
          <a:bodyPr spcFirstLastPara="1" wrap="square" lIns="0" tIns="0" rIns="0" bIns="0" anchor="t" anchorCtr="0">
            <a:spAutoFit/>
          </a:bodyPr>
          <a:lstStyle/>
          <a:p>
            <a:pPr marL="353804" marR="0" lvl="1" indent="-176902" algn="l" rtl="0">
              <a:lnSpc>
                <a:spcPct val="127444"/>
              </a:lnSpc>
              <a:spcBef>
                <a:spcPts val="0"/>
              </a:spcBef>
              <a:spcAft>
                <a:spcPts val="0"/>
              </a:spcAft>
              <a:buClr>
                <a:srgbClr val="FFFFFF"/>
              </a:buClr>
              <a:buSzPts val="1800"/>
              <a:buFont typeface="Arial"/>
              <a:buChar char="•"/>
            </a:pPr>
            <a:r>
              <a:rPr lang="en-US" sz="1800" b="0" i="0" u="none" strike="noStrike" cap="none">
                <a:solidFill>
                  <a:srgbClr val="FFFFFF"/>
                </a:solidFill>
                <a:latin typeface="Montserrat Medium"/>
                <a:ea typeface="Montserrat Medium"/>
                <a:cs typeface="Montserrat Medium"/>
                <a:sym typeface="Montserrat Medium"/>
              </a:rPr>
              <a:t>Targeted and predictive cleanup</a:t>
            </a:r>
            <a:endParaRPr/>
          </a:p>
          <a:p>
            <a:pPr marL="353804" marR="0" lvl="1" indent="-176902" algn="l" rtl="0">
              <a:lnSpc>
                <a:spcPct val="127444"/>
              </a:lnSpc>
              <a:spcBef>
                <a:spcPts val="0"/>
              </a:spcBef>
              <a:spcAft>
                <a:spcPts val="0"/>
              </a:spcAft>
              <a:buClr>
                <a:srgbClr val="FFFFFF"/>
              </a:buClr>
              <a:buSzPts val="1800"/>
              <a:buFont typeface="Arial"/>
              <a:buChar char="•"/>
            </a:pPr>
            <a:r>
              <a:rPr lang="en-US" sz="1800" b="0" i="0" u="none" strike="noStrike" cap="none">
                <a:solidFill>
                  <a:srgbClr val="FFFFFF"/>
                </a:solidFill>
                <a:latin typeface="Montserrat Medium"/>
                <a:ea typeface="Montserrat Medium"/>
                <a:cs typeface="Montserrat Medium"/>
                <a:sym typeface="Montserrat Medium"/>
              </a:rPr>
              <a:t>Continuous environmental compliance</a:t>
            </a:r>
            <a:endParaRPr/>
          </a:p>
          <a:p>
            <a:pPr marL="353804" marR="0" lvl="1" indent="-176902" algn="l" rtl="0">
              <a:lnSpc>
                <a:spcPct val="127444"/>
              </a:lnSpc>
              <a:spcBef>
                <a:spcPts val="0"/>
              </a:spcBef>
              <a:spcAft>
                <a:spcPts val="0"/>
              </a:spcAft>
              <a:buClr>
                <a:srgbClr val="FFFFFF"/>
              </a:buClr>
              <a:buSzPts val="1800"/>
              <a:buFont typeface="Arial"/>
              <a:buChar char="•"/>
            </a:pPr>
            <a:r>
              <a:rPr lang="en-US" sz="1800" b="0" i="0" u="none" strike="noStrike" cap="none">
                <a:solidFill>
                  <a:srgbClr val="FFFFFF"/>
                </a:solidFill>
                <a:latin typeface="Montserrat Medium"/>
                <a:ea typeface="Montserrat Medium"/>
                <a:cs typeface="Montserrat Medium"/>
                <a:sym typeface="Montserrat Medium"/>
              </a:rPr>
              <a:t>Enhanced navigational situational awareness</a:t>
            </a:r>
            <a:endParaRPr/>
          </a:p>
          <a:p>
            <a:pPr marL="353804" marR="0" lvl="1" indent="-176902" algn="l" rtl="0">
              <a:lnSpc>
                <a:spcPct val="127444"/>
              </a:lnSpc>
              <a:spcBef>
                <a:spcPts val="0"/>
              </a:spcBef>
              <a:spcAft>
                <a:spcPts val="0"/>
              </a:spcAft>
              <a:buClr>
                <a:srgbClr val="FFFFFF"/>
              </a:buClr>
              <a:buSzPts val="1800"/>
              <a:buFont typeface="Arial"/>
              <a:buChar char="•"/>
            </a:pPr>
            <a:r>
              <a:rPr lang="en-US" sz="1800" b="0" i="0" u="none" strike="noStrike" cap="none">
                <a:solidFill>
                  <a:srgbClr val="FFFFFF"/>
                </a:solidFill>
                <a:latin typeface="Montserrat Medium"/>
                <a:ea typeface="Montserrat Medium"/>
                <a:cs typeface="Montserrat Medium"/>
                <a:sym typeface="Montserrat Medium"/>
              </a:rPr>
              <a:t>safely around crowded berths without human error.</a:t>
            </a:r>
            <a:endParaRPr/>
          </a:p>
          <a:p>
            <a:pPr marL="353804" marR="0" lvl="1" indent="-176902" algn="l" rtl="0">
              <a:lnSpc>
                <a:spcPct val="127444"/>
              </a:lnSpc>
              <a:spcBef>
                <a:spcPts val="0"/>
              </a:spcBef>
              <a:spcAft>
                <a:spcPts val="0"/>
              </a:spcAft>
              <a:buClr>
                <a:srgbClr val="FFFFFF"/>
              </a:buClr>
              <a:buSzPts val="1800"/>
              <a:buFont typeface="Arial"/>
              <a:buChar char="•"/>
            </a:pPr>
            <a:r>
              <a:rPr lang="en-US" sz="1800" b="0" i="0" u="none" strike="noStrike" cap="none">
                <a:solidFill>
                  <a:srgbClr val="FFFFFF"/>
                </a:solidFill>
                <a:latin typeface="Montserrat Medium"/>
                <a:ea typeface="Montserrat Medium"/>
                <a:cs typeface="Montserrat Medium"/>
                <a:sym typeface="Montserrat Medium"/>
              </a:rPr>
              <a:t>Optimized fleet productivity and routing</a:t>
            </a:r>
            <a:endParaRPr/>
          </a:p>
          <a:p>
            <a:pPr marL="353804" marR="0" lvl="1" indent="-176902" algn="l" rtl="0">
              <a:lnSpc>
                <a:spcPct val="127444"/>
              </a:lnSpc>
              <a:spcBef>
                <a:spcPts val="0"/>
              </a:spcBef>
              <a:spcAft>
                <a:spcPts val="0"/>
              </a:spcAft>
              <a:buClr>
                <a:srgbClr val="FFFFFF"/>
              </a:buClr>
              <a:buSzPts val="1800"/>
              <a:buFont typeface="Arial"/>
              <a:buChar char="•"/>
            </a:pPr>
            <a:r>
              <a:rPr lang="en-US" sz="1800" b="0" i="0" u="none" strike="noStrike" cap="none">
                <a:solidFill>
                  <a:srgbClr val="FFFFFF"/>
                </a:solidFill>
                <a:latin typeface="Montserrat Medium"/>
                <a:ea typeface="Montserrat Medium"/>
                <a:cs typeface="Montserrat Medium"/>
                <a:sym typeface="Montserrat Medium"/>
              </a:rPr>
              <a:t>Proactive hazard and spill detection</a:t>
            </a:r>
            <a:endParaRPr sz="1800" b="0" i="0" u="none" strike="noStrike" cap="none">
              <a:solidFill>
                <a:srgbClr val="FFFFFF"/>
              </a:solidFill>
              <a:latin typeface="Montserrat Medium"/>
              <a:ea typeface="Montserrat Medium"/>
              <a:cs typeface="Montserrat Medium"/>
              <a:sym typeface="Montserrat Medium"/>
            </a:endParaRPr>
          </a:p>
        </p:txBody>
      </p:sp>
      <p:sp>
        <p:nvSpPr>
          <p:cNvPr id="815" name="Google Shape;815;h45fec8897d672ad4_6_73"/>
          <p:cNvSpPr/>
          <p:nvPr/>
        </p:nvSpPr>
        <p:spPr>
          <a:xfrm>
            <a:off x="273763" y="1587458"/>
            <a:ext cx="6127038" cy="1747851"/>
          </a:xfrm>
          <a:custGeom>
            <a:avLst/>
            <a:gdLst/>
            <a:ahLst/>
            <a:cxnLst/>
            <a:rect l="l" t="t" r="r" b="b"/>
            <a:pathLst>
              <a:path w="6347777" h="2035574" extrusionOk="0">
                <a:moveTo>
                  <a:pt x="0" y="0"/>
                </a:moveTo>
                <a:lnTo>
                  <a:pt x="6347777" y="0"/>
                </a:lnTo>
                <a:lnTo>
                  <a:pt x="6347777" y="2035574"/>
                </a:lnTo>
                <a:lnTo>
                  <a:pt x="0" y="2035574"/>
                </a:lnTo>
                <a:lnTo>
                  <a:pt x="0" y="0"/>
                </a:lnTo>
                <a:close/>
              </a:path>
            </a:pathLst>
          </a:custGeom>
          <a:blipFill rotWithShape="1">
            <a:blip r:embed="rId5">
              <a:alphaModFix/>
            </a:blip>
            <a:stretch>
              <a:fillRect l="-44917" t="-150220" r="-41832" b="-16131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6" name="Google Shape;816;h45fec8897d672ad4_6_73"/>
          <p:cNvSpPr/>
          <p:nvPr/>
        </p:nvSpPr>
        <p:spPr>
          <a:xfrm>
            <a:off x="7765380" y="1485979"/>
            <a:ext cx="4423301" cy="4068146"/>
          </a:xfrm>
          <a:custGeom>
            <a:avLst/>
            <a:gdLst/>
            <a:ahLst/>
            <a:cxnLst/>
            <a:rect l="l" t="t" r="r" b="b"/>
            <a:pathLst>
              <a:path w="4423301" h="4068146" extrusionOk="0">
                <a:moveTo>
                  <a:pt x="0" y="0"/>
                </a:moveTo>
                <a:lnTo>
                  <a:pt x="4423301" y="0"/>
                </a:lnTo>
                <a:lnTo>
                  <a:pt x="4423301" y="4068146"/>
                </a:lnTo>
                <a:lnTo>
                  <a:pt x="0" y="406814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7" name="Google Shape;817;h45fec8897d672ad4_6_73"/>
          <p:cNvSpPr/>
          <p:nvPr/>
        </p:nvSpPr>
        <p:spPr>
          <a:xfrm flipH="1">
            <a:off x="5632396" y="6005400"/>
            <a:ext cx="4985950" cy="2296108"/>
          </a:xfrm>
          <a:custGeom>
            <a:avLst/>
            <a:gdLst/>
            <a:ahLst/>
            <a:cxnLst/>
            <a:rect l="l" t="t" r="r" b="b"/>
            <a:pathLst>
              <a:path w="4985950" h="2296108" extrusionOk="0">
                <a:moveTo>
                  <a:pt x="4985950" y="0"/>
                </a:moveTo>
                <a:lnTo>
                  <a:pt x="0" y="0"/>
                </a:lnTo>
                <a:lnTo>
                  <a:pt x="0" y="2296108"/>
                </a:lnTo>
                <a:lnTo>
                  <a:pt x="4985950" y="2296108"/>
                </a:lnTo>
                <a:lnTo>
                  <a:pt x="4985950" y="0"/>
                </a:lnTo>
                <a:close/>
              </a:path>
            </a:pathLst>
          </a:custGeom>
          <a:blipFill rotWithShape="1">
            <a:blip r:embed="rId7">
              <a:alphaModFix/>
            </a:blip>
            <a:stretch>
              <a:fillRect r="-373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8" name="Google Shape;818;h45fec8897d672ad4_6_73"/>
          <p:cNvSpPr/>
          <p:nvPr/>
        </p:nvSpPr>
        <p:spPr>
          <a:xfrm>
            <a:off x="3684606" y="6628546"/>
            <a:ext cx="2918272" cy="2375228"/>
          </a:xfrm>
          <a:custGeom>
            <a:avLst/>
            <a:gdLst/>
            <a:ahLst/>
            <a:cxnLst/>
            <a:rect l="l" t="t" r="r" b="b"/>
            <a:pathLst>
              <a:path w="2918272" h="2375228" extrusionOk="0">
                <a:moveTo>
                  <a:pt x="0" y="0"/>
                </a:moveTo>
                <a:lnTo>
                  <a:pt x="2918272" y="0"/>
                </a:lnTo>
                <a:lnTo>
                  <a:pt x="2918272" y="2375227"/>
                </a:lnTo>
                <a:lnTo>
                  <a:pt x="0" y="2375227"/>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9" name="Google Shape;819;h45fec8897d672ad4_6_73"/>
          <p:cNvSpPr/>
          <p:nvPr/>
        </p:nvSpPr>
        <p:spPr>
          <a:xfrm>
            <a:off x="386360" y="7642595"/>
            <a:ext cx="3802963" cy="2075221"/>
          </a:xfrm>
          <a:custGeom>
            <a:avLst/>
            <a:gdLst/>
            <a:ahLst/>
            <a:cxnLst/>
            <a:rect l="l" t="t" r="r" b="b"/>
            <a:pathLst>
              <a:path w="3802963" h="2075221" extrusionOk="0">
                <a:moveTo>
                  <a:pt x="0" y="0"/>
                </a:moveTo>
                <a:lnTo>
                  <a:pt x="3802963" y="0"/>
                </a:lnTo>
                <a:lnTo>
                  <a:pt x="3802963" y="2075221"/>
                </a:lnTo>
                <a:lnTo>
                  <a:pt x="0" y="2075221"/>
                </a:lnTo>
                <a:lnTo>
                  <a:pt x="0" y="0"/>
                </a:lnTo>
                <a:close/>
              </a:path>
            </a:pathLst>
          </a:custGeom>
          <a:blipFill rotWithShape="1">
            <a:blip r:embed="rId9">
              <a:alphaModFix/>
            </a:blip>
            <a:stretch>
              <a:fillRect l="-30004" t="-17370" r="-34735" b="-859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0" name="Google Shape;820;h45fec8897d672ad4_6_73"/>
          <p:cNvSpPr/>
          <p:nvPr/>
        </p:nvSpPr>
        <p:spPr>
          <a:xfrm>
            <a:off x="15957401" y="9993709"/>
            <a:ext cx="2084775" cy="179601"/>
          </a:xfrm>
          <a:custGeom>
            <a:avLst/>
            <a:gdLst/>
            <a:ahLst/>
            <a:cxnLst/>
            <a:rect l="l" t="t" r="r" b="b"/>
            <a:pathLst>
              <a:path w="2084775" h="179601" extrusionOk="0">
                <a:moveTo>
                  <a:pt x="0" y="0"/>
                </a:moveTo>
                <a:lnTo>
                  <a:pt x="2084775" y="0"/>
                </a:lnTo>
                <a:lnTo>
                  <a:pt x="2084775" y="179600"/>
                </a:lnTo>
                <a:lnTo>
                  <a:pt x="0" y="179600"/>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C2F3E"/>
        </a:solidFill>
        <a:effectLst/>
      </p:bgPr>
    </p:bg>
    <p:spTree>
      <p:nvGrpSpPr>
        <p:cNvPr id="1" name="Shape 824"/>
        <p:cNvGrpSpPr/>
        <p:nvPr/>
      </p:nvGrpSpPr>
      <p:grpSpPr>
        <a:xfrm>
          <a:off x="0" y="0"/>
          <a:ext cx="0" cy="0"/>
          <a:chOff x="0" y="0"/>
          <a:chExt cx="0" cy="0"/>
        </a:xfrm>
      </p:grpSpPr>
      <p:cxnSp>
        <p:nvCxnSpPr>
          <p:cNvPr id="825" name="Google Shape;825;h45fec8897d672ad4_6_87"/>
          <p:cNvCxnSpPr/>
          <p:nvPr/>
        </p:nvCxnSpPr>
        <p:spPr>
          <a:xfrm>
            <a:off x="1028700" y="601417"/>
            <a:ext cx="16230600" cy="0"/>
          </a:xfrm>
          <a:prstGeom prst="straightConnector1">
            <a:avLst/>
          </a:prstGeom>
          <a:noFill/>
          <a:ln w="19050" cap="flat" cmpd="sng">
            <a:solidFill>
              <a:srgbClr val="D9D9D9"/>
            </a:solidFill>
            <a:prstDash val="solid"/>
            <a:round/>
            <a:headEnd type="none" w="sm" len="sm"/>
            <a:tailEnd type="none" w="sm" len="sm"/>
          </a:ln>
        </p:spPr>
      </p:cxnSp>
      <p:grpSp>
        <p:nvGrpSpPr>
          <p:cNvPr id="826" name="Google Shape;826;h45fec8897d672ad4_6_87"/>
          <p:cNvGrpSpPr/>
          <p:nvPr/>
        </p:nvGrpSpPr>
        <p:grpSpPr>
          <a:xfrm>
            <a:off x="7401128" y="-160734"/>
            <a:ext cx="5443436" cy="5304234"/>
            <a:chOff x="0" y="-38100"/>
            <a:chExt cx="1290296" cy="1257300"/>
          </a:xfrm>
        </p:grpSpPr>
        <p:sp>
          <p:nvSpPr>
            <p:cNvPr id="827" name="Google Shape;827;h45fec8897d672ad4_6_87"/>
            <p:cNvSpPr/>
            <p:nvPr/>
          </p:nvSpPr>
          <p:spPr>
            <a:xfrm>
              <a:off x="0" y="0"/>
              <a:ext cx="1290296" cy="1219200"/>
            </a:xfrm>
            <a:custGeom>
              <a:avLst/>
              <a:gdLst/>
              <a:ahLst/>
              <a:cxnLst/>
              <a:rect l="l" t="t" r="r" b="b"/>
              <a:pathLst>
                <a:path w="1290296" h="1219200" extrusionOk="0">
                  <a:moveTo>
                    <a:pt x="0" y="0"/>
                  </a:moveTo>
                  <a:lnTo>
                    <a:pt x="1290296" y="0"/>
                  </a:lnTo>
                  <a:lnTo>
                    <a:pt x="1290296" y="1219200"/>
                  </a:lnTo>
                  <a:lnTo>
                    <a:pt x="0" y="1219200"/>
                  </a:lnTo>
                  <a:close/>
                </a:path>
              </a:pathLst>
            </a:custGeom>
            <a:solidFill>
              <a:srgbClr val="071C4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8" name="Google Shape;828;h45fec8897d672ad4_6_87"/>
            <p:cNvSpPr txBox="1"/>
            <p:nvPr/>
          </p:nvSpPr>
          <p:spPr>
            <a:xfrm>
              <a:off x="0" y="-38100"/>
              <a:ext cx="1290296" cy="12573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829" name="Google Shape;829;h45fec8897d672ad4_6_87"/>
          <p:cNvGrpSpPr/>
          <p:nvPr/>
        </p:nvGrpSpPr>
        <p:grpSpPr>
          <a:xfrm>
            <a:off x="12844564" y="-160734"/>
            <a:ext cx="5443436" cy="5304234"/>
            <a:chOff x="0" y="-38100"/>
            <a:chExt cx="1290296" cy="1257300"/>
          </a:xfrm>
        </p:grpSpPr>
        <p:sp>
          <p:nvSpPr>
            <p:cNvPr id="830" name="Google Shape;830;h45fec8897d672ad4_6_87"/>
            <p:cNvSpPr/>
            <p:nvPr/>
          </p:nvSpPr>
          <p:spPr>
            <a:xfrm>
              <a:off x="0" y="0"/>
              <a:ext cx="1290296" cy="1219200"/>
            </a:xfrm>
            <a:custGeom>
              <a:avLst/>
              <a:gdLst/>
              <a:ahLst/>
              <a:cxnLst/>
              <a:rect l="l" t="t" r="r" b="b"/>
              <a:pathLst>
                <a:path w="1290296" h="1219200" extrusionOk="0">
                  <a:moveTo>
                    <a:pt x="0" y="0"/>
                  </a:moveTo>
                  <a:lnTo>
                    <a:pt x="1290296" y="0"/>
                  </a:lnTo>
                  <a:lnTo>
                    <a:pt x="1290296" y="1219200"/>
                  </a:lnTo>
                  <a:lnTo>
                    <a:pt x="0" y="1219200"/>
                  </a:lnTo>
                  <a:close/>
                </a:path>
              </a:pathLst>
            </a:custGeom>
            <a:solidFill>
              <a:srgbClr val="3DCAB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1" name="Google Shape;831;h45fec8897d672ad4_6_87"/>
            <p:cNvSpPr txBox="1"/>
            <p:nvPr/>
          </p:nvSpPr>
          <p:spPr>
            <a:xfrm>
              <a:off x="0" y="-38100"/>
              <a:ext cx="1290296" cy="12573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832" name="Google Shape;832;h45fec8897d672ad4_6_87"/>
          <p:cNvGrpSpPr/>
          <p:nvPr/>
        </p:nvGrpSpPr>
        <p:grpSpPr>
          <a:xfrm>
            <a:off x="7401128" y="4982766"/>
            <a:ext cx="5443436" cy="5304234"/>
            <a:chOff x="0" y="-38100"/>
            <a:chExt cx="1290296" cy="1257300"/>
          </a:xfrm>
        </p:grpSpPr>
        <p:sp>
          <p:nvSpPr>
            <p:cNvPr id="833" name="Google Shape;833;h45fec8897d672ad4_6_87"/>
            <p:cNvSpPr/>
            <p:nvPr/>
          </p:nvSpPr>
          <p:spPr>
            <a:xfrm>
              <a:off x="0" y="0"/>
              <a:ext cx="1290296" cy="1219200"/>
            </a:xfrm>
            <a:custGeom>
              <a:avLst/>
              <a:gdLst/>
              <a:ahLst/>
              <a:cxnLst/>
              <a:rect l="l" t="t" r="r" b="b"/>
              <a:pathLst>
                <a:path w="1290296" h="1219200" extrusionOk="0">
                  <a:moveTo>
                    <a:pt x="0" y="0"/>
                  </a:moveTo>
                  <a:lnTo>
                    <a:pt x="1290296" y="0"/>
                  </a:lnTo>
                  <a:lnTo>
                    <a:pt x="1290296" y="1219200"/>
                  </a:lnTo>
                  <a:lnTo>
                    <a:pt x="0" y="1219200"/>
                  </a:lnTo>
                  <a:close/>
                </a:path>
              </a:pathLst>
            </a:custGeom>
            <a:solidFill>
              <a:srgbClr val="3DCAB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4" name="Google Shape;834;h45fec8897d672ad4_6_87"/>
            <p:cNvSpPr txBox="1"/>
            <p:nvPr/>
          </p:nvSpPr>
          <p:spPr>
            <a:xfrm>
              <a:off x="0" y="-38100"/>
              <a:ext cx="1290296" cy="12573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835" name="Google Shape;835;h45fec8897d672ad4_6_87"/>
          <p:cNvGrpSpPr/>
          <p:nvPr/>
        </p:nvGrpSpPr>
        <p:grpSpPr>
          <a:xfrm>
            <a:off x="12844564" y="4982766"/>
            <a:ext cx="5443436" cy="5304234"/>
            <a:chOff x="0" y="-38100"/>
            <a:chExt cx="1290296" cy="1257300"/>
          </a:xfrm>
        </p:grpSpPr>
        <p:sp>
          <p:nvSpPr>
            <p:cNvPr id="836" name="Google Shape;836;h45fec8897d672ad4_6_87"/>
            <p:cNvSpPr/>
            <p:nvPr/>
          </p:nvSpPr>
          <p:spPr>
            <a:xfrm>
              <a:off x="0" y="0"/>
              <a:ext cx="1290296" cy="1219200"/>
            </a:xfrm>
            <a:custGeom>
              <a:avLst/>
              <a:gdLst/>
              <a:ahLst/>
              <a:cxnLst/>
              <a:rect l="l" t="t" r="r" b="b"/>
              <a:pathLst>
                <a:path w="1290296" h="1219200" extrusionOk="0">
                  <a:moveTo>
                    <a:pt x="0" y="0"/>
                  </a:moveTo>
                  <a:lnTo>
                    <a:pt x="1290296" y="0"/>
                  </a:lnTo>
                  <a:lnTo>
                    <a:pt x="1290296" y="1219200"/>
                  </a:lnTo>
                  <a:lnTo>
                    <a:pt x="0" y="1219200"/>
                  </a:lnTo>
                  <a:close/>
                </a:path>
              </a:pathLst>
            </a:custGeom>
            <a:solidFill>
              <a:srgbClr val="071C4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7" name="Google Shape;837;h45fec8897d672ad4_6_87"/>
            <p:cNvSpPr txBox="1"/>
            <p:nvPr/>
          </p:nvSpPr>
          <p:spPr>
            <a:xfrm>
              <a:off x="0" y="-38100"/>
              <a:ext cx="1290296" cy="12573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a:solidFill>
                  <a:schemeClr val="dk1"/>
                </a:solidFill>
                <a:latin typeface="Calibri"/>
                <a:ea typeface="Calibri"/>
                <a:cs typeface="Calibri"/>
                <a:sym typeface="Calibri"/>
              </a:endParaRPr>
            </a:p>
          </p:txBody>
        </p:sp>
      </p:grpSp>
      <p:sp>
        <p:nvSpPr>
          <p:cNvPr id="838" name="Google Shape;838;h45fec8897d672ad4_6_87"/>
          <p:cNvSpPr/>
          <p:nvPr/>
        </p:nvSpPr>
        <p:spPr>
          <a:xfrm>
            <a:off x="15957401" y="9993709"/>
            <a:ext cx="2084775" cy="179601"/>
          </a:xfrm>
          <a:custGeom>
            <a:avLst/>
            <a:gdLst/>
            <a:ahLst/>
            <a:cxnLst/>
            <a:rect l="l" t="t" r="r" b="b"/>
            <a:pathLst>
              <a:path w="2084775" h="179601" extrusionOk="0">
                <a:moveTo>
                  <a:pt x="0" y="0"/>
                </a:moveTo>
                <a:lnTo>
                  <a:pt x="2084775" y="0"/>
                </a:lnTo>
                <a:lnTo>
                  <a:pt x="2084775" y="179600"/>
                </a:lnTo>
                <a:lnTo>
                  <a:pt x="0" y="1796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9" name="Google Shape;839;h45fec8897d672ad4_6_87"/>
          <p:cNvSpPr/>
          <p:nvPr/>
        </p:nvSpPr>
        <p:spPr>
          <a:xfrm>
            <a:off x="16084922" y="4073235"/>
            <a:ext cx="1829734" cy="689900"/>
          </a:xfrm>
          <a:custGeom>
            <a:avLst/>
            <a:gdLst/>
            <a:ahLst/>
            <a:cxnLst/>
            <a:rect l="l" t="t" r="r" b="b"/>
            <a:pathLst>
              <a:path w="1829734" h="689900" extrusionOk="0">
                <a:moveTo>
                  <a:pt x="0" y="0"/>
                </a:moveTo>
                <a:lnTo>
                  <a:pt x="1829733" y="0"/>
                </a:lnTo>
                <a:lnTo>
                  <a:pt x="1829733" y="689900"/>
                </a:lnTo>
                <a:lnTo>
                  <a:pt x="0" y="68990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0" name="Google Shape;840;h45fec8897d672ad4_6_87"/>
          <p:cNvSpPr/>
          <p:nvPr/>
        </p:nvSpPr>
        <p:spPr>
          <a:xfrm>
            <a:off x="13391107" y="4145422"/>
            <a:ext cx="2566294" cy="687767"/>
          </a:xfrm>
          <a:custGeom>
            <a:avLst/>
            <a:gdLst/>
            <a:ahLst/>
            <a:cxnLst/>
            <a:rect l="l" t="t" r="r" b="b"/>
            <a:pathLst>
              <a:path w="2566294" h="687767" extrusionOk="0">
                <a:moveTo>
                  <a:pt x="0" y="0"/>
                </a:moveTo>
                <a:lnTo>
                  <a:pt x="2566294" y="0"/>
                </a:lnTo>
                <a:lnTo>
                  <a:pt x="2566294" y="687766"/>
                </a:lnTo>
                <a:lnTo>
                  <a:pt x="0" y="68776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1" name="Google Shape;841;h45fec8897d672ad4_6_87"/>
          <p:cNvSpPr/>
          <p:nvPr/>
        </p:nvSpPr>
        <p:spPr>
          <a:xfrm>
            <a:off x="8894150" y="4145422"/>
            <a:ext cx="2457392" cy="729026"/>
          </a:xfrm>
          <a:custGeom>
            <a:avLst/>
            <a:gdLst/>
            <a:ahLst/>
            <a:cxnLst/>
            <a:rect l="l" t="t" r="r" b="b"/>
            <a:pathLst>
              <a:path w="2457392" h="729026" extrusionOk="0">
                <a:moveTo>
                  <a:pt x="0" y="0"/>
                </a:moveTo>
                <a:lnTo>
                  <a:pt x="2457392" y="0"/>
                </a:lnTo>
                <a:lnTo>
                  <a:pt x="2457392" y="729026"/>
                </a:lnTo>
                <a:lnTo>
                  <a:pt x="0" y="72902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2" name="Google Shape;842;h45fec8897d672ad4_6_87"/>
          <p:cNvSpPr/>
          <p:nvPr/>
        </p:nvSpPr>
        <p:spPr>
          <a:xfrm>
            <a:off x="14855369" y="9007860"/>
            <a:ext cx="1271124" cy="783330"/>
          </a:xfrm>
          <a:custGeom>
            <a:avLst/>
            <a:gdLst/>
            <a:ahLst/>
            <a:cxnLst/>
            <a:rect l="l" t="t" r="r" b="b"/>
            <a:pathLst>
              <a:path w="1271124" h="783330" extrusionOk="0">
                <a:moveTo>
                  <a:pt x="0" y="0"/>
                </a:moveTo>
                <a:lnTo>
                  <a:pt x="1271124" y="0"/>
                </a:lnTo>
                <a:lnTo>
                  <a:pt x="1271124" y="783330"/>
                </a:lnTo>
                <a:lnTo>
                  <a:pt x="0" y="783330"/>
                </a:lnTo>
                <a:lnTo>
                  <a:pt x="0" y="0"/>
                </a:lnTo>
                <a:close/>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3" name="Google Shape;843;h45fec8897d672ad4_6_87"/>
          <p:cNvSpPr/>
          <p:nvPr/>
        </p:nvSpPr>
        <p:spPr>
          <a:xfrm>
            <a:off x="8849411" y="9183566"/>
            <a:ext cx="2546870" cy="735409"/>
          </a:xfrm>
          <a:custGeom>
            <a:avLst/>
            <a:gdLst/>
            <a:ahLst/>
            <a:cxnLst/>
            <a:rect l="l" t="t" r="r" b="b"/>
            <a:pathLst>
              <a:path w="2546870" h="735409" extrusionOk="0">
                <a:moveTo>
                  <a:pt x="0" y="0"/>
                </a:moveTo>
                <a:lnTo>
                  <a:pt x="2546870" y="0"/>
                </a:lnTo>
                <a:lnTo>
                  <a:pt x="2546870" y="735409"/>
                </a:lnTo>
                <a:lnTo>
                  <a:pt x="0" y="735409"/>
                </a:lnTo>
                <a:lnTo>
                  <a:pt x="0" y="0"/>
                </a:lnTo>
                <a:close/>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44" name="Google Shape;844;h45fec8897d672ad4_6_87"/>
          <p:cNvSpPr txBox="1"/>
          <p:nvPr/>
        </p:nvSpPr>
        <p:spPr>
          <a:xfrm>
            <a:off x="8068329" y="884272"/>
            <a:ext cx="4428472" cy="41934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400" b="1">
                <a:solidFill>
                  <a:srgbClr val="FFFFFF"/>
                </a:solidFill>
                <a:latin typeface="Poppins"/>
                <a:ea typeface="Poppins"/>
                <a:cs typeface="Poppins"/>
                <a:sym typeface="Poppins"/>
              </a:rPr>
              <a:t>Water Quality and Bathy</a:t>
            </a:r>
            <a:endParaRPr/>
          </a:p>
        </p:txBody>
      </p:sp>
      <p:sp>
        <p:nvSpPr>
          <p:cNvPr id="845" name="Google Shape;845;h45fec8897d672ad4_6_87"/>
          <p:cNvSpPr txBox="1"/>
          <p:nvPr/>
        </p:nvSpPr>
        <p:spPr>
          <a:xfrm>
            <a:off x="8068329" y="1439890"/>
            <a:ext cx="4109035" cy="264559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00">
                <a:solidFill>
                  <a:srgbClr val="D9D9D9"/>
                </a:solidFill>
                <a:latin typeface="Poppins"/>
                <a:ea typeface="Poppins"/>
                <a:cs typeface="Poppins"/>
                <a:sym typeface="Poppins"/>
              </a:rPr>
              <a:t>RanMarine ASV’s are capable of carrying multiple water quality sensors and we are now in the final stages of development with  in-situ water samples on water in cooperation with Rutgers University, USA. We envisage a fully autonomous data-only ASV with the ability to collect data and samples.</a:t>
            </a:r>
            <a:endParaRPr/>
          </a:p>
        </p:txBody>
      </p:sp>
      <p:sp>
        <p:nvSpPr>
          <p:cNvPr id="846" name="Google Shape;846;h45fec8897d672ad4_6_87"/>
          <p:cNvSpPr txBox="1"/>
          <p:nvPr/>
        </p:nvSpPr>
        <p:spPr>
          <a:xfrm>
            <a:off x="13511765" y="985175"/>
            <a:ext cx="4109034" cy="408253"/>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400" b="1">
                <a:solidFill>
                  <a:srgbClr val="FFFFFF"/>
                </a:solidFill>
                <a:latin typeface="Poppins"/>
                <a:ea typeface="Poppins"/>
                <a:cs typeface="Poppins"/>
                <a:sym typeface="Poppins"/>
              </a:rPr>
              <a:t>HAB’s &amp; CYANOBACTERIA</a:t>
            </a:r>
            <a:endParaRPr/>
          </a:p>
        </p:txBody>
      </p:sp>
      <p:sp>
        <p:nvSpPr>
          <p:cNvPr id="847" name="Google Shape;847;h45fec8897d672ad4_6_87"/>
          <p:cNvSpPr txBox="1"/>
          <p:nvPr/>
        </p:nvSpPr>
        <p:spPr>
          <a:xfrm>
            <a:off x="13511765" y="1439890"/>
            <a:ext cx="4109035" cy="2312171"/>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00">
                <a:solidFill>
                  <a:srgbClr val="FFFFFF"/>
                </a:solidFill>
                <a:latin typeface="Poppins"/>
                <a:ea typeface="Poppins"/>
                <a:cs typeface="Poppins"/>
                <a:sym typeface="Poppins"/>
              </a:rPr>
              <a:t>RanMarine recently started activity on Blue Green Algae Mitigation in partnership with Eget Liber USA. The company recently won a pilot with the Northern Ireland Government to test ASV technology in the removal of HAB’s (Cyanobacteria).</a:t>
            </a:r>
            <a:endParaRPr/>
          </a:p>
        </p:txBody>
      </p:sp>
      <p:sp>
        <p:nvSpPr>
          <p:cNvPr id="848" name="Google Shape;848;h45fec8897d672ad4_6_87"/>
          <p:cNvSpPr txBox="1"/>
          <p:nvPr/>
        </p:nvSpPr>
        <p:spPr>
          <a:xfrm>
            <a:off x="8068329" y="5919799"/>
            <a:ext cx="3621029" cy="42481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400" b="1">
                <a:solidFill>
                  <a:srgbClr val="FFFFFF"/>
                </a:solidFill>
                <a:latin typeface="Poppins"/>
                <a:ea typeface="Poppins"/>
                <a:cs typeface="Poppins"/>
                <a:sym typeface="Poppins"/>
              </a:rPr>
              <a:t>RECOVERY SOLUTIONS</a:t>
            </a:r>
            <a:endParaRPr/>
          </a:p>
        </p:txBody>
      </p:sp>
      <p:sp>
        <p:nvSpPr>
          <p:cNvPr id="849" name="Google Shape;849;h45fec8897d672ad4_6_87"/>
          <p:cNvSpPr txBox="1"/>
          <p:nvPr/>
        </p:nvSpPr>
        <p:spPr>
          <a:xfrm>
            <a:off x="8068329" y="6507865"/>
            <a:ext cx="4109035" cy="2645596"/>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00">
                <a:solidFill>
                  <a:srgbClr val="FFFFFF"/>
                </a:solidFill>
                <a:latin typeface="Poppins"/>
                <a:ea typeface="Poppins"/>
                <a:cs typeface="Poppins"/>
                <a:sym typeface="Poppins"/>
              </a:rPr>
              <a:t>Our platform that has been requested is a search and rescue ASV capable of remotely locating drowning victims via surface investigation. RanMarine’s WasteShark is a reliable platform for mounting multibeam sonars and other sensors that can perform remote tasks for law enforcement.      </a:t>
            </a:r>
            <a:endParaRPr/>
          </a:p>
        </p:txBody>
      </p:sp>
      <p:sp>
        <p:nvSpPr>
          <p:cNvPr id="850" name="Google Shape;850;h45fec8897d672ad4_6_87"/>
          <p:cNvSpPr txBox="1"/>
          <p:nvPr/>
        </p:nvSpPr>
        <p:spPr>
          <a:xfrm>
            <a:off x="13511765" y="5919799"/>
            <a:ext cx="2687208" cy="42481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400" b="1">
                <a:solidFill>
                  <a:srgbClr val="FFFFFF"/>
                </a:solidFill>
                <a:latin typeface="Poppins"/>
                <a:ea typeface="Poppins"/>
                <a:cs typeface="Poppins"/>
                <a:sym typeface="Poppins"/>
              </a:rPr>
              <a:t>AQUACULTURE</a:t>
            </a:r>
            <a:endParaRPr/>
          </a:p>
        </p:txBody>
      </p:sp>
      <p:sp>
        <p:nvSpPr>
          <p:cNvPr id="851" name="Google Shape;851;h45fec8897d672ad4_6_87"/>
          <p:cNvSpPr txBox="1"/>
          <p:nvPr/>
        </p:nvSpPr>
        <p:spPr>
          <a:xfrm>
            <a:off x="13511765" y="6507865"/>
            <a:ext cx="4109035" cy="226187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00">
                <a:solidFill>
                  <a:srgbClr val="D9D9D9"/>
                </a:solidFill>
                <a:latin typeface="Poppins"/>
                <a:ea typeface="Poppins"/>
                <a:cs typeface="Poppins"/>
                <a:sym typeface="Poppins"/>
              </a:rPr>
              <a:t>Using our existing platforms with the requisite sensors, our ASV’s can be deployed to monitor aquaculture ponds, combat sea lice infestation, show fish stock, and ultimately be used to monitor environment health and aid in predicting stock yields.     </a:t>
            </a:r>
            <a:endParaRPr/>
          </a:p>
        </p:txBody>
      </p:sp>
      <p:sp>
        <p:nvSpPr>
          <p:cNvPr id="852" name="Google Shape;852;h45fec8897d672ad4_6_87"/>
          <p:cNvSpPr txBox="1"/>
          <p:nvPr/>
        </p:nvSpPr>
        <p:spPr>
          <a:xfrm>
            <a:off x="1052390" y="1366439"/>
            <a:ext cx="3627020" cy="2600325"/>
          </a:xfrm>
          <a:prstGeom prst="rect">
            <a:avLst/>
          </a:prstGeom>
          <a:noFill/>
          <a:ln>
            <a:noFill/>
          </a:ln>
        </p:spPr>
        <p:txBody>
          <a:bodyPr spcFirstLastPara="1" wrap="square" lIns="0" tIns="0" rIns="0" bIns="0" anchor="t" anchorCtr="0">
            <a:spAutoFit/>
          </a:bodyPr>
          <a:lstStyle/>
          <a:p>
            <a:pPr marL="0" marR="0" lvl="0" indent="0" algn="l" rtl="0">
              <a:lnSpc>
                <a:spcPct val="120003"/>
              </a:lnSpc>
              <a:spcBef>
                <a:spcPts val="0"/>
              </a:spcBef>
              <a:spcAft>
                <a:spcPts val="0"/>
              </a:spcAft>
              <a:buNone/>
            </a:pPr>
            <a:r>
              <a:rPr lang="en-US" sz="5599" b="1">
                <a:solidFill>
                  <a:srgbClr val="3DCAB1"/>
                </a:solidFill>
                <a:latin typeface="Poppins"/>
                <a:ea typeface="Poppins"/>
                <a:cs typeface="Poppins"/>
                <a:sym typeface="Poppins"/>
              </a:rPr>
              <a:t>MULTI</a:t>
            </a:r>
            <a:endParaRPr/>
          </a:p>
          <a:p>
            <a:pPr marL="0" marR="0" lvl="0" indent="0" algn="l" rtl="0">
              <a:lnSpc>
                <a:spcPct val="120003"/>
              </a:lnSpc>
              <a:spcBef>
                <a:spcPts val="0"/>
              </a:spcBef>
              <a:spcAft>
                <a:spcPts val="0"/>
              </a:spcAft>
              <a:buNone/>
            </a:pPr>
            <a:r>
              <a:rPr lang="en-US" sz="5599" b="1">
                <a:solidFill>
                  <a:srgbClr val="F2F2F2"/>
                </a:solidFill>
                <a:latin typeface="Poppins"/>
                <a:ea typeface="Poppins"/>
                <a:cs typeface="Poppins"/>
                <a:sym typeface="Poppins"/>
              </a:rPr>
              <a:t>Platform Solution</a:t>
            </a:r>
            <a:endParaRPr/>
          </a:p>
        </p:txBody>
      </p:sp>
      <p:pic>
        <p:nvPicPr>
          <p:cNvPr id="853" name="Google Shape;853;h45fec8897d672ad4_6_87"/>
          <p:cNvPicPr preferRelativeResize="0"/>
          <p:nvPr/>
        </p:nvPicPr>
        <p:blipFill rotWithShape="1">
          <a:blip r:embed="rId7">
            <a:alphaModFix/>
          </a:blip>
          <a:srcRect/>
          <a:stretch/>
        </p:blipFill>
        <p:spPr>
          <a:xfrm>
            <a:off x="480483" y="5143500"/>
            <a:ext cx="6746763" cy="3114627"/>
          </a:xfrm>
          <a:prstGeom prst="rect">
            <a:avLst/>
          </a:prstGeom>
          <a:noFill/>
          <a:ln>
            <a:noFill/>
          </a:ln>
          <a:effectLst>
            <a:reflection stA="30000" endPos="30000" dist="5000" dir="5400000" sy="-100000" algn="bl" rotWithShape="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C2F3E"/>
        </a:solidFill>
        <a:effectLst/>
      </p:bgPr>
    </p:bg>
    <p:spTree>
      <p:nvGrpSpPr>
        <p:cNvPr id="1" name="Shape 857"/>
        <p:cNvGrpSpPr/>
        <p:nvPr/>
      </p:nvGrpSpPr>
      <p:grpSpPr>
        <a:xfrm>
          <a:off x="0" y="0"/>
          <a:ext cx="0" cy="0"/>
          <a:chOff x="0" y="0"/>
          <a:chExt cx="0" cy="0"/>
        </a:xfrm>
      </p:grpSpPr>
      <p:sp>
        <p:nvSpPr>
          <p:cNvPr id="858" name="Google Shape;858;h45fec8897d672ad4_6_119"/>
          <p:cNvSpPr/>
          <p:nvPr/>
        </p:nvSpPr>
        <p:spPr>
          <a:xfrm>
            <a:off x="10439400" y="150450"/>
            <a:ext cx="6282743" cy="3210911"/>
          </a:xfrm>
          <a:custGeom>
            <a:avLst/>
            <a:gdLst/>
            <a:ahLst/>
            <a:cxnLst/>
            <a:rect l="l" t="t" r="r" b="b"/>
            <a:pathLst>
              <a:path w="6282743" h="3210911" extrusionOk="0">
                <a:moveTo>
                  <a:pt x="0" y="0"/>
                </a:moveTo>
                <a:lnTo>
                  <a:pt x="6282743" y="0"/>
                </a:lnTo>
                <a:lnTo>
                  <a:pt x="6282743" y="3210911"/>
                </a:lnTo>
                <a:lnTo>
                  <a:pt x="0" y="3210911"/>
                </a:lnTo>
                <a:lnTo>
                  <a:pt x="0" y="0"/>
                </a:lnTo>
                <a:close/>
              </a:path>
            </a:pathLst>
          </a:custGeom>
          <a:blipFill rotWithShape="1">
            <a:blip r:embed="rId3">
              <a:alphaModFix amt="37000"/>
            </a:blip>
            <a:stretch>
              <a:fillRect r="-43100" b="-7202"/>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9" name="Google Shape;859;h45fec8897d672ad4_6_119"/>
          <p:cNvSpPr/>
          <p:nvPr/>
        </p:nvSpPr>
        <p:spPr>
          <a:xfrm>
            <a:off x="5549259" y="2367529"/>
            <a:ext cx="6495980" cy="4403733"/>
          </a:xfrm>
          <a:custGeom>
            <a:avLst/>
            <a:gdLst/>
            <a:ahLst/>
            <a:cxnLst/>
            <a:rect l="l" t="t" r="r" b="b"/>
            <a:pathLst>
              <a:path w="6495980" h="4403733" extrusionOk="0">
                <a:moveTo>
                  <a:pt x="0" y="0"/>
                </a:moveTo>
                <a:lnTo>
                  <a:pt x="6495979" y="0"/>
                </a:lnTo>
                <a:lnTo>
                  <a:pt x="6495979" y="4403732"/>
                </a:lnTo>
                <a:lnTo>
                  <a:pt x="0" y="4403732"/>
                </a:lnTo>
                <a:lnTo>
                  <a:pt x="0" y="0"/>
                </a:lnTo>
                <a:close/>
              </a:path>
            </a:pathLst>
          </a:custGeom>
          <a:blipFill rotWithShape="1">
            <a:blip r:embed="rId4">
              <a:alphaModFix amt="43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0" name="Google Shape;860;h45fec8897d672ad4_6_119"/>
          <p:cNvSpPr txBox="1"/>
          <p:nvPr/>
        </p:nvSpPr>
        <p:spPr>
          <a:xfrm>
            <a:off x="-24882" y="993415"/>
            <a:ext cx="9297293" cy="530861"/>
          </a:xfrm>
          <a:prstGeom prst="rect">
            <a:avLst/>
          </a:prstGeom>
          <a:noFill/>
          <a:ln>
            <a:noFill/>
          </a:ln>
        </p:spPr>
        <p:txBody>
          <a:bodyPr spcFirstLastPara="1" wrap="square" lIns="0" tIns="0" rIns="0" bIns="0" anchor="t" anchorCtr="0">
            <a:spAutoFit/>
          </a:bodyPr>
          <a:lstStyle/>
          <a:p>
            <a:pPr marL="0" marR="0" lvl="0" indent="0" algn="ctr" rtl="0">
              <a:lnSpc>
                <a:spcPct val="140012"/>
              </a:lnSpc>
              <a:spcBef>
                <a:spcPts val="0"/>
              </a:spcBef>
              <a:spcAft>
                <a:spcPts val="0"/>
              </a:spcAft>
              <a:buNone/>
            </a:pPr>
            <a:r>
              <a:rPr lang="en-US" sz="3099">
                <a:solidFill>
                  <a:srgbClr val="FFFFFF"/>
                </a:solidFill>
                <a:latin typeface="Montserrat"/>
                <a:ea typeface="Montserrat"/>
                <a:cs typeface="Montserrat"/>
                <a:sym typeface="Montserrat"/>
              </a:rPr>
              <a:t>37 Territories Worldwide and Growing</a:t>
            </a:r>
            <a:endParaRPr/>
          </a:p>
        </p:txBody>
      </p:sp>
      <p:grpSp>
        <p:nvGrpSpPr>
          <p:cNvPr id="861" name="Google Shape;861;h45fec8897d672ad4_6_119"/>
          <p:cNvGrpSpPr/>
          <p:nvPr/>
        </p:nvGrpSpPr>
        <p:grpSpPr>
          <a:xfrm>
            <a:off x="192055" y="1987534"/>
            <a:ext cx="17903890" cy="6204971"/>
            <a:chOff x="381000" y="1582649"/>
            <a:chExt cx="17903890" cy="6204971"/>
          </a:xfrm>
        </p:grpSpPr>
        <p:sp>
          <p:nvSpPr>
            <p:cNvPr id="862" name="Google Shape;862;h45fec8897d672ad4_6_119"/>
            <p:cNvSpPr/>
            <p:nvPr/>
          </p:nvSpPr>
          <p:spPr>
            <a:xfrm>
              <a:off x="381000" y="1600836"/>
              <a:ext cx="3613636" cy="2134766"/>
            </a:xfrm>
            <a:custGeom>
              <a:avLst/>
              <a:gdLst/>
              <a:ahLst/>
              <a:cxnLst/>
              <a:rect l="l" t="t" r="r" b="b"/>
              <a:pathLst>
                <a:path w="5648961" h="4236721" extrusionOk="0">
                  <a:moveTo>
                    <a:pt x="0" y="0"/>
                  </a:moveTo>
                  <a:lnTo>
                    <a:pt x="5648962" y="0"/>
                  </a:lnTo>
                  <a:lnTo>
                    <a:pt x="5648962" y="4236721"/>
                  </a:lnTo>
                  <a:lnTo>
                    <a:pt x="0" y="4236721"/>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3" name="Google Shape;863;h45fec8897d672ad4_6_119"/>
            <p:cNvSpPr/>
            <p:nvPr/>
          </p:nvSpPr>
          <p:spPr>
            <a:xfrm>
              <a:off x="388776" y="3837820"/>
              <a:ext cx="3605860" cy="2134765"/>
            </a:xfrm>
            <a:custGeom>
              <a:avLst/>
              <a:gdLst/>
              <a:ahLst/>
              <a:cxnLst/>
              <a:rect l="l" t="t" r="r" b="b"/>
              <a:pathLst>
                <a:path w="5648961" h="4114800" extrusionOk="0">
                  <a:moveTo>
                    <a:pt x="0" y="0"/>
                  </a:moveTo>
                  <a:lnTo>
                    <a:pt x="5648962" y="0"/>
                  </a:lnTo>
                  <a:lnTo>
                    <a:pt x="5648962" y="4114800"/>
                  </a:lnTo>
                  <a:lnTo>
                    <a:pt x="0" y="4114800"/>
                  </a:lnTo>
                  <a:lnTo>
                    <a:pt x="0" y="0"/>
                  </a:lnTo>
                  <a:close/>
                </a:path>
              </a:pathLst>
            </a:custGeom>
            <a:blipFill rotWithShape="1">
              <a:blip r:embed="rId6">
                <a:alphaModFix/>
              </a:blip>
              <a:stretch>
                <a:fillRect t="-1481" b="-1481"/>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4" name="Google Shape;864;h45fec8897d672ad4_6_119"/>
            <p:cNvSpPr/>
            <p:nvPr/>
          </p:nvSpPr>
          <p:spPr>
            <a:xfrm>
              <a:off x="3994636" y="1582649"/>
              <a:ext cx="14290254" cy="6204971"/>
            </a:xfrm>
            <a:custGeom>
              <a:avLst/>
              <a:gdLst/>
              <a:ahLst/>
              <a:cxnLst/>
              <a:rect l="l" t="t" r="r" b="b"/>
              <a:pathLst>
                <a:path w="16826200" h="7428588" extrusionOk="0">
                  <a:moveTo>
                    <a:pt x="0" y="0"/>
                  </a:moveTo>
                  <a:lnTo>
                    <a:pt x="16826200" y="0"/>
                  </a:lnTo>
                  <a:lnTo>
                    <a:pt x="16826200" y="7428588"/>
                  </a:lnTo>
                  <a:lnTo>
                    <a:pt x="0" y="742858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65" name="Google Shape;865;h45fec8897d672ad4_6_119"/>
          <p:cNvSpPr/>
          <p:nvPr/>
        </p:nvSpPr>
        <p:spPr>
          <a:xfrm>
            <a:off x="-55984" y="5717604"/>
            <a:ext cx="6495980" cy="4403733"/>
          </a:xfrm>
          <a:custGeom>
            <a:avLst/>
            <a:gdLst/>
            <a:ahLst/>
            <a:cxnLst/>
            <a:rect l="l" t="t" r="r" b="b"/>
            <a:pathLst>
              <a:path w="6495980" h="4403733" extrusionOk="0">
                <a:moveTo>
                  <a:pt x="0" y="0"/>
                </a:moveTo>
                <a:lnTo>
                  <a:pt x="6495980" y="0"/>
                </a:lnTo>
                <a:lnTo>
                  <a:pt x="6495980" y="4403733"/>
                </a:lnTo>
                <a:lnTo>
                  <a:pt x="0" y="4403733"/>
                </a:lnTo>
                <a:lnTo>
                  <a:pt x="0" y="0"/>
                </a:lnTo>
                <a:close/>
              </a:path>
            </a:pathLst>
          </a:custGeom>
          <a:blipFill rotWithShape="1">
            <a:blip r:embed="rId4">
              <a:alphaModFix amt="43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6" name="Google Shape;866;h45fec8897d672ad4_6_119"/>
          <p:cNvSpPr/>
          <p:nvPr/>
        </p:nvSpPr>
        <p:spPr>
          <a:xfrm>
            <a:off x="15957401" y="9993709"/>
            <a:ext cx="2084775" cy="179601"/>
          </a:xfrm>
          <a:custGeom>
            <a:avLst/>
            <a:gdLst/>
            <a:ahLst/>
            <a:cxnLst/>
            <a:rect l="l" t="t" r="r" b="b"/>
            <a:pathLst>
              <a:path w="2084775" h="179601" extrusionOk="0">
                <a:moveTo>
                  <a:pt x="0" y="0"/>
                </a:moveTo>
                <a:lnTo>
                  <a:pt x="2084775" y="0"/>
                </a:lnTo>
                <a:lnTo>
                  <a:pt x="2084775" y="179600"/>
                </a:lnTo>
                <a:lnTo>
                  <a:pt x="0" y="179600"/>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C2F3E"/>
        </a:solidFill>
        <a:effectLst/>
      </p:bgPr>
    </p:bg>
    <p:spTree>
      <p:nvGrpSpPr>
        <p:cNvPr id="1" name="Shape 870"/>
        <p:cNvGrpSpPr/>
        <p:nvPr/>
      </p:nvGrpSpPr>
      <p:grpSpPr>
        <a:xfrm>
          <a:off x="0" y="0"/>
          <a:ext cx="0" cy="0"/>
          <a:chOff x="0" y="0"/>
          <a:chExt cx="0" cy="0"/>
        </a:xfrm>
      </p:grpSpPr>
      <p:grpSp>
        <p:nvGrpSpPr>
          <p:cNvPr id="871" name="Google Shape;871;h45fec8897d672ad4_6_131"/>
          <p:cNvGrpSpPr/>
          <p:nvPr/>
        </p:nvGrpSpPr>
        <p:grpSpPr>
          <a:xfrm>
            <a:off x="5595189" y="4221604"/>
            <a:ext cx="7097622" cy="1843791"/>
            <a:chOff x="0" y="0"/>
            <a:chExt cx="9463495" cy="2458388"/>
          </a:xfrm>
        </p:grpSpPr>
        <p:sp>
          <p:nvSpPr>
            <p:cNvPr id="872" name="Google Shape;872;h45fec8897d672ad4_6_131"/>
            <p:cNvSpPr/>
            <p:nvPr/>
          </p:nvSpPr>
          <p:spPr>
            <a:xfrm>
              <a:off x="0" y="0"/>
              <a:ext cx="9463495" cy="815267"/>
            </a:xfrm>
            <a:custGeom>
              <a:avLst/>
              <a:gdLst/>
              <a:ahLst/>
              <a:cxnLst/>
              <a:rect l="l" t="t" r="r" b="b"/>
              <a:pathLst>
                <a:path w="9463495" h="815267" extrusionOk="0">
                  <a:moveTo>
                    <a:pt x="0" y="0"/>
                  </a:moveTo>
                  <a:lnTo>
                    <a:pt x="9463495" y="0"/>
                  </a:lnTo>
                  <a:lnTo>
                    <a:pt x="9463495" y="815267"/>
                  </a:lnTo>
                  <a:lnTo>
                    <a:pt x="0" y="815267"/>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3" name="Google Shape;873;h45fec8897d672ad4_6_131"/>
            <p:cNvSpPr txBox="1"/>
            <p:nvPr/>
          </p:nvSpPr>
          <p:spPr>
            <a:xfrm>
              <a:off x="1494032" y="662867"/>
              <a:ext cx="5505252" cy="1795521"/>
            </a:xfrm>
            <a:prstGeom prst="rect">
              <a:avLst/>
            </a:prstGeom>
            <a:noFill/>
            <a:ln>
              <a:noFill/>
            </a:ln>
          </p:spPr>
          <p:txBody>
            <a:bodyPr spcFirstLastPara="1" wrap="square" lIns="0" tIns="0" rIns="0" bIns="0" anchor="t" anchorCtr="0">
              <a:spAutoFit/>
            </a:bodyPr>
            <a:lstStyle/>
            <a:p>
              <a:pPr marL="0" marR="0" lvl="0" indent="0" algn="ctr" rtl="0">
                <a:lnSpc>
                  <a:spcPct val="140002"/>
                </a:lnSpc>
                <a:spcBef>
                  <a:spcPts val="0"/>
                </a:spcBef>
                <a:spcAft>
                  <a:spcPts val="0"/>
                </a:spcAft>
                <a:buNone/>
              </a:pPr>
              <a:r>
                <a:rPr lang="en-US" sz="8107">
                  <a:solidFill>
                    <a:srgbClr val="3C607D"/>
                  </a:solidFill>
                  <a:latin typeface="Arial"/>
                  <a:ea typeface="Arial"/>
                  <a:cs typeface="Arial"/>
                  <a:sym typeface="Arial"/>
                </a:rPr>
                <a:t>Thank You</a:t>
              </a:r>
              <a:endParaRPr/>
            </a:p>
          </p:txBody>
        </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512</Words>
  <Application>Microsoft Macintosh PowerPoint</Application>
  <PresentationFormat>Custom</PresentationFormat>
  <Paragraphs>49</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Oswald</vt:lpstr>
      <vt:lpstr>Montserrat</vt:lpstr>
      <vt:lpstr>Montserrat Medium</vt:lpstr>
      <vt:lpstr>Arial</vt:lpstr>
      <vt:lpstr>Poppins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Mak Lončar</cp:lastModifiedBy>
  <cp:revision>1</cp:revision>
  <dcterms:created xsi:type="dcterms:W3CDTF">2006-08-16T00:00:00Z</dcterms:created>
  <dcterms:modified xsi:type="dcterms:W3CDTF">2026-10-05T09:05:11Z</dcterms:modified>
</cp:coreProperties>
</file>